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"name":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>
                <a:latin typeface="Times New Roman" pitchFamily="18" charset="0"/>
                <a:cs typeface="Times New Roman" pitchFamily="18" charset="0"/>
              </a:rPr>
              <a:t>字串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轉 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常見的方法是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Webstorage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通常用於暫時儲存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資訊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使用：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"name=value";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let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stringVariable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※Cookie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缺點是最多只能存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4k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Session 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sessionStorage.setItem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key",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value");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window.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sessionStorage.getItem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sessionStorage.removeItem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("key");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sessionStorage.clear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使用方式與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相同，缺點是會存在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的環境，容易有資安的疑慮。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xmlns="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method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：常見的方式為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：是否為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asynchronous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contentType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給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的資料型式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傳給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後面通常會串接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.done()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,fail()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.then()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等來處理回傳的資料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※GET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明碼傳輸會有安全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問題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，所以會改用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避免這個問題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1238</Words>
  <Application>Microsoft Office PowerPoint</Application>
  <PresentationFormat>如螢幕大小 (4:3)</PresentationFormat>
  <Paragraphs>280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439</cp:revision>
  <dcterms:created xsi:type="dcterms:W3CDTF">2021-07-07T04:41:32Z</dcterms:created>
  <dcterms:modified xsi:type="dcterms:W3CDTF">2021-08-03T02:31:32Z</dcterms:modified>
</cp:coreProperties>
</file>