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動態網頁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修改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.innerHTML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.value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"Element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Child 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.appendChild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ChildElement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順序，會比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top-down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來的容易理解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Attribute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.getAttribute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.removeAttribute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.setAttribute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"value"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674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Event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以下用按鍵事件當例子，常見的寫法有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&lt;button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onclick="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&gt;button5&lt;/button&gt;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function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statement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.onclick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.addEventListener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("click",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避免事件蔓延：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.stopPropagation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857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JSON(JavaScript Object Notation)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是一種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Object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撰寫的風格：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內容必須是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"key": "value"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格式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不能有註解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字串不能使用單引號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'  '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，一律使用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雙引號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物件操作：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物件轉字串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JSON.stringify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字串轉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JSON.parse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可以單獨寫成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XML(E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tensible Markup Language)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是一種資料標記的格式，副檔名為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.xml</a:t>
            </a:r>
          </a:p>
          <a:p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&lt;employee&gt;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&lt;name&gt;John&lt;/name&gt;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&lt;age&gt;30&lt;/age&gt;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&lt;city&gt;New York&lt;/city&gt;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&lt;/employee&gt;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要有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這個宣告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一定有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start tag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end tag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Ajax(Asynchronous JavaScript and XML)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簡單說，就是非同步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 Request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的概念。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想在網頁進行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Http Request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就必須依靠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(XHR)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4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Task1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Task2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1920" y="3284984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Task3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>
            <a:endCxn id="10" idx="1"/>
          </p:cNvCxnSpPr>
          <p:nvPr/>
        </p:nvCxnSpPr>
        <p:spPr>
          <a:xfrm>
            <a:off x="2699792" y="2240868"/>
            <a:ext cx="43204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4067944" y="2240868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508104" y="2240868"/>
            <a:ext cx="46805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44305" y="414908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Task4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340249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340249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788024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789376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43608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43608" y="37947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7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最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常見的方法是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和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以下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方法的例子解說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.open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"GET"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example.json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", true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.send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xhr.onload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function () 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("get-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console.log(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xhr.responseText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的實際案例會在之後說明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的一種函示庫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(Library)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。利用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可以簡化複雜的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原生語法，讓程式更容易維護。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09A6E7AA-689E-4A7A-AB61-91185B9D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2204864"/>
            <a:ext cx="6029325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2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安裝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點選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Download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xmlns="" id="{4870EBFC-DE4A-40E9-9FC9-CD9672B69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42"/>
          <a:stretch/>
        </p:blipFill>
        <p:spPr>
          <a:xfrm>
            <a:off x="861060" y="1543370"/>
            <a:ext cx="7421880" cy="22619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635761B-2CAD-476F-ACE0-1B793B254F5D}"/>
              </a:ext>
            </a:extLst>
          </p:cNvPr>
          <p:cNvSpPr/>
          <p:nvPr/>
        </p:nvSpPr>
        <p:spPr>
          <a:xfrm>
            <a:off x="971600" y="2708920"/>
            <a:ext cx="115212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B2506B1C-745E-4CDA-926C-2CFCF564319B}"/>
              </a:ext>
            </a:extLst>
          </p:cNvPr>
          <p:cNvSpPr txBox="1"/>
          <p:nvPr/>
        </p:nvSpPr>
        <p:spPr>
          <a:xfrm>
            <a:off x="2234268" y="3028310"/>
            <a:ext cx="29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任選一個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的連結使用</a:t>
            </a: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xmlns="" id="{E1596373-13C3-4632-A41E-A767288C6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3862690"/>
            <a:ext cx="6962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7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$()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是用來選取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，套用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選取的方式。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60363" indent="-18415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設定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marL="360363" indent="-18415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事件聆聽功能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撰寫順序：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先寫出這樣的格式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$().();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在慢慢將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Selector, Action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補上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8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SettingObject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SettingObject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     method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：常見的方式為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或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：是否為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asynchronous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contentType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傳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給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的資料型式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傳給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資料內容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$.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後面通常會串接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.done()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,fail()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.then()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等來處理回傳的資料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※GET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明碼傳輸會有安全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問題</a:t>
            </a:r>
            <a:r>
              <a:rPr lang="zh-TW" altLang="en-US" sz="2000" smtClean="0">
                <a:latin typeface="Times New Roman" pitchFamily="18" charset="0"/>
                <a:cs typeface="Times New Roman" pitchFamily="18" charset="0"/>
              </a:rPr>
              <a:t>，所以會改用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避免這個問題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0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作為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使用者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應用程式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互動的程式語言，能偵測使用者的操作提供相對的回饋。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 Script Element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var local = "local";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console.log(local);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檔案嵌入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fr-FR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fr-FR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src="main.js"</a:t>
            </a:r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&gt;&lt;/script&gt;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Variables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變數宣告：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種變數宣告方式</a:t>
            </a:r>
            <a:endParaRPr lang="nn-NO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nonNamedVariable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2;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建議一律使用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宣告變數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，這是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ES6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後最佳的方式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的差異在，未宣告前的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的結果是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undifined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會報錯誤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ReferenceError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不可以重複宣告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常數：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pi = 3.14;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終止符號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但有些人習慣不寫終止符號。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ps.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為了比較好閱讀跟維護，我通常會加。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用法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Single 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Single line comments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Multi-line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Multi-line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comments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通常會需要檢查宣告好的變數。跟其他程式語言不同，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會去叫印表機吐紙。所以需要依靠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在瀏覽器上檢查變數。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一般的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console.error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錯誤的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可以在開發者工具的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檢查結果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Data Type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弱型別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(loosely typed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or dynamic typed)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，宣告時不用加型別。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原始型別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(Primitives)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(float only)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可以看做是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null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這是玄學，佛曰：不可知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type_boolean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type_number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7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Function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種宣告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first(p){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 second = function(p){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上面兩種中，第一種較不容易出問題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Arrow Function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arrowFunction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(parameter) =&gt; 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6997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計算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算術：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, - , * , / , % , ++ , --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邏輯：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&amp;&amp; , || , !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比較：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, &lt; , &gt;= , &lt;= , == , !=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===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!==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指定：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, += , -= , *= , /= , %= , &amp;= , |=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三元：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變數名稱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條件運算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? (true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: (false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Flow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你懂的，就是那些，直接看例子：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switch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do......while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try......catch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3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Document 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提供許多選取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的語法，選取網頁上的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document.head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document.body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document.title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document.getElementsByClassName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document.querySelector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document.querySelectorAll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使用選取時，請注意選取的結果是否為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陣列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4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1149</Words>
  <Application>Microsoft Office PowerPoint</Application>
  <PresentationFormat>如螢幕大小 (4:3)</PresentationFormat>
  <Paragraphs>263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boss</cp:lastModifiedBy>
  <cp:revision>425</cp:revision>
  <dcterms:created xsi:type="dcterms:W3CDTF">2021-07-07T04:41:32Z</dcterms:created>
  <dcterms:modified xsi:type="dcterms:W3CDTF">2021-08-02T17:47:17Z</dcterms:modified>
</cp:coreProperties>
</file>