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JSON(JavaScript Object 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"key": "value"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字串轉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tensible 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這個宣告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Ajax(Asynchronous JavaScript and XML)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簡單說，就是非同步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的概念。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想在網頁進行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Asynchronous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Http 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就必須依靠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(XHR)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Task1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98884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Task2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84984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Task3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>
            <a:off x="2699792" y="2240868"/>
            <a:ext cx="43204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1" idx="1"/>
          </p:cNvCxnSpPr>
          <p:nvPr/>
        </p:nvCxnSpPr>
        <p:spPr>
          <a:xfrm>
            <a:off x="4067944" y="2240868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508104" y="2240868"/>
            <a:ext cx="468052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44305" y="4149080"/>
            <a:ext cx="936104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Task4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340249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340249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788024" y="3537012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789376" y="4413870"/>
            <a:ext cx="504056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360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43608" y="37947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方法的例子解說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.open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"GET"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example.json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", true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.send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xhr.onload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function () 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let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("get-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console.log(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para.innerText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xhr.responseText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的實際案例會在之後說明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的一種函示庫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(Library)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。利用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可以簡化複雜的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原生語法，讓程式更容易維護。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A6E7AA-689E-4A7A-AB61-91185B9D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04864"/>
            <a:ext cx="6029325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點選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Download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870EBFC-DE4A-40E9-9FC9-CD9672B6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2"/>
          <a:stretch/>
        </p:blipFill>
        <p:spPr>
          <a:xfrm>
            <a:off x="861060" y="1543370"/>
            <a:ext cx="7421880" cy="22619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35761B-2CAD-476F-ACE0-1B793B254F5D}"/>
              </a:ext>
            </a:extLst>
          </p:cNvPr>
          <p:cNvSpPr/>
          <p:nvPr/>
        </p:nvSpPr>
        <p:spPr>
          <a:xfrm>
            <a:off x="971600" y="2708920"/>
            <a:ext cx="11521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506B1C-745E-4CDA-926C-2CFCF564319B}"/>
              </a:ext>
            </a:extLst>
          </p:cNvPr>
          <p:cNvSpPr txBox="1"/>
          <p:nvPr/>
        </p:nvSpPr>
        <p:spPr>
          <a:xfrm>
            <a:off x="2234268" y="3028310"/>
            <a:ext cx="29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任選一個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的連結使用</a:t>
            </a:r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1596373-13C3-4632-A41E-A767288C6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3862690"/>
            <a:ext cx="69627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7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jQuery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$()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是用來選取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，套用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選取的方式。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設定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360363" indent="-18415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事件聆聽功能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撰寫順序：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jQuery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先寫出這樣的格式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$().();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在慢慢將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Selector, Action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補上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1160</Words>
  <Application>Microsoft Office PowerPoint</Application>
  <PresentationFormat>如螢幕大小 (4:3)</PresentationFormat>
  <Paragraphs>247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414</cp:revision>
  <dcterms:created xsi:type="dcterms:W3CDTF">2021-07-07T04:41:32Z</dcterms:created>
  <dcterms:modified xsi:type="dcterms:W3CDTF">2021-07-29T09:20:23Z</dcterms:modified>
</cp:coreProperties>
</file>