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74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2021/7/24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sz="3200" dirty="0">
                <a:latin typeface="Times New Roman" pitchFamily="18" charset="0"/>
                <a:cs typeface="Times New Roman" pitchFamily="18" charset="0"/>
              </a:rPr>
              <a:t>動態網頁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827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JavaScript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用途：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   作為</a:t>
            </a:r>
            <a:r>
              <a:rPr lang="zh-TW" alt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使用者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跟</a:t>
            </a:r>
            <a:r>
              <a:rPr lang="zh-TW" alt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網頁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應用程式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互動的程式語言，能偵測使用者的操作提供相對的回饋。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用法：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HTML Script Element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&lt;script&gt;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var local = "local";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console.log(local);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&lt;/script&gt;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檔案嵌入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HTML</a:t>
            </a:r>
            <a:endParaRPr lang="fr-FR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altLang="zh-TW" sz="2000" dirty="0">
                <a:latin typeface="Times New Roman" pitchFamily="18" charset="0"/>
                <a:cs typeface="Times New Roman" pitchFamily="18" charset="0"/>
              </a:rPr>
              <a:t>    &lt;script </a:t>
            </a:r>
            <a:r>
              <a:rPr lang="fr-FR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src="main.js"</a:t>
            </a:r>
            <a:r>
              <a:rPr lang="fr-FR" altLang="zh-TW" sz="2000" dirty="0">
                <a:latin typeface="Times New Roman" pitchFamily="18" charset="0"/>
                <a:cs typeface="Times New Roman" pitchFamily="18" charset="0"/>
              </a:rPr>
              <a:t>&gt;&lt;/script&gt;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051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Variables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變數宣告：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有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種變數宣告方式</a:t>
            </a:r>
            <a:endParaRPr lang="nn-NO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nn-NO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nn-NO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nonNamedVariable</a:t>
            </a:r>
            <a:r>
              <a:rPr lang="nn-NO" altLang="zh-TW" sz="2000" dirty="0">
                <a:latin typeface="Times New Roman" pitchFamily="18" charset="0"/>
                <a:cs typeface="Times New Roman" pitchFamily="18" charset="0"/>
              </a:rPr>
              <a:t> = 1;</a:t>
            </a:r>
          </a:p>
          <a:p>
            <a:r>
              <a:rPr lang="nn-NO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nn-NO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nn-NO" altLang="zh-TW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nn-NO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varVariable</a:t>
            </a:r>
            <a:r>
              <a:rPr lang="nn-NO" altLang="zh-TW" sz="2000" dirty="0">
                <a:latin typeface="Times New Roman" pitchFamily="18" charset="0"/>
                <a:cs typeface="Times New Roman" pitchFamily="18" charset="0"/>
              </a:rPr>
              <a:t> = 2;</a:t>
            </a:r>
          </a:p>
          <a:p>
            <a:r>
              <a:rPr lang="nn-NO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nn-NO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let</a:t>
            </a:r>
            <a:r>
              <a:rPr lang="nn-NO" altLang="zh-TW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nn-NO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letVariable</a:t>
            </a:r>
            <a:r>
              <a:rPr lang="nn-NO" altLang="zh-TW" sz="2000" dirty="0">
                <a:latin typeface="Times New Roman" pitchFamily="18" charset="0"/>
                <a:cs typeface="Times New Roman" pitchFamily="18" charset="0"/>
              </a:rPr>
              <a:t> = 3;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建議一律使用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zh-TW" alt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宣告變數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，這是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ES5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後最佳的方式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跟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的差異在，未宣告前的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var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的變數是 </a:t>
            </a:r>
            <a:r>
              <a:rPr lang="en-US" altLang="zh-TW" sz="2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undifined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，而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會報錯誤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ReferenceError</a:t>
            </a:r>
            <a:endParaRPr lang="en-US" altLang="zh-TW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常數：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pi = 3.14;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JavaScript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TW" altLang="en-US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終止符號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為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但有些人習慣不寫終止符號。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ps.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為了比較好閱讀跟維護，我通常會加。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986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Comments 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跟 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Console 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用法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4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Single line comments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Single line comments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Multi-line comments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/*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Multi-line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comments 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*/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通常會需要檢查宣告好的變數。跟其他程式語言不同，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JavaScript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的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print()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會去叫印表機吐紙。所以需要依靠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console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在瀏覽器上檢查變數。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語法：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console.log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一般的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console");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console.error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錯誤的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console");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可以在開發者工具的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Console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檢查結果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053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Data Type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5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弱型別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(loosely typed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or dynamic typed)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，宣告時不用加型別。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原始型別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(Primitives)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160338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</a:p>
          <a:p>
            <a:pPr marL="342900" indent="-160338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Number (float only)</a:t>
            </a:r>
          </a:p>
          <a:p>
            <a:pPr marL="342900" indent="-160338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</a:p>
          <a:p>
            <a:pPr marL="342900" indent="-160338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undefined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160338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</a:p>
          <a:p>
            <a:pPr marL="342900" indent="-160338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Object</a:t>
            </a:r>
          </a:p>
          <a:p>
            <a:pPr marL="342900" indent="-160338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Function (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可以看做是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Object)</a:t>
            </a:r>
          </a:p>
          <a:p>
            <a:pPr marL="342900" indent="-160338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null (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這是玄學，佛曰：不可知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42900" indent="-160338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Date</a:t>
            </a: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檢查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Data Type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的方式：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typeof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type_boolean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typeof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type_number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56760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Function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6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有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種宣告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的方式：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function first(p){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// statements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var second = function(p){</a:t>
            </a:r>
          </a:p>
          <a:p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    // statements</a:t>
            </a:r>
          </a:p>
          <a:p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};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※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上面兩種中，第一種較不容易出問題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Arrow Function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arrowFunction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= (parameter) =&gt; {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// statements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};</a:t>
            </a:r>
          </a:p>
        </p:txBody>
      </p:sp>
    </p:spTree>
    <p:extLst>
      <p:ext uri="{BB962C8B-B14F-4D97-AF65-F5344CB8AC3E}">
        <p14:creationId xmlns:p14="http://schemas.microsoft.com/office/powerpoint/2010/main" val="1699746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計算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7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算術：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TW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+ , - , * , / , % , ++ , --</a:t>
            </a:r>
          </a:p>
          <a:p>
            <a:r>
              <a:rPr lang="zh-TW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邏輯：</a:t>
            </a:r>
            <a:endParaRPr lang="en-US" altLang="zh-TW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&amp;&amp; , || , !</a:t>
            </a:r>
          </a:p>
          <a:p>
            <a:r>
              <a:rPr lang="zh-TW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比較：</a:t>
            </a:r>
            <a:endParaRPr lang="en-US" altLang="zh-TW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&gt; , &lt; , &gt;= , &lt;= , == , != ,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===</a:t>
            </a:r>
            <a:r>
              <a:rPr lang="en-US" altLang="zh-TW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!==</a:t>
            </a: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指定：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= , += , -= , *= , /= , %= , &amp;= , |=</a:t>
            </a: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三元：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05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1796</TotalTime>
  <Words>468</Words>
  <Application>Microsoft Office PowerPoint</Application>
  <PresentationFormat>如螢幕大小 (4:3)</PresentationFormat>
  <Paragraphs>95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boss</dc:creator>
  <cp:lastModifiedBy>德輝 游</cp:lastModifiedBy>
  <cp:revision>308</cp:revision>
  <dcterms:created xsi:type="dcterms:W3CDTF">2021-07-07T04:41:32Z</dcterms:created>
  <dcterms:modified xsi:type="dcterms:W3CDTF">2021-07-24T13:45:50Z</dcterms:modified>
</cp:coreProperties>
</file>