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動態網頁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修改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內容：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.innerText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.innerHTML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.value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"Element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Child 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ParentElement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.appendChild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ChildElement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順序，會比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top-down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來的容易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理解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Element Attribute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.getAttribute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.removeAttribute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.setAttribute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"Attribute 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名稱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"value"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4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Event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以下用按鍵事件當例子，常見的寫法有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&lt;button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onclick="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&gt;button5&lt;/button&gt;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function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    statement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.onclick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.addEventListener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("click",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&lt;/script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避免事件蔓延：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.stopPropagation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857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JSON(JavaScript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Notation)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是一種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JavaScript Object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撰寫的風格：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內容必須是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"key": "value"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格式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不能有註解</a:t>
            </a:r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161925">
              <a:buFont typeface="Arial" pitchFamily="34" charset="0"/>
              <a:buChar char="•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字串不能使用單引號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'  '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，一律使用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雙引號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常用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物件操作：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物件轉字串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JSON.stringify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字串轉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物件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json_object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JSON.parse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json_string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可以單獨寫成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檔案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XML(E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tensible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Markup Language)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是一種資料標記的格式，副檔名為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.xml</a:t>
            </a:r>
          </a:p>
          <a:p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&lt;?xml version="1.0"?&gt;</a:t>
            </a: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employee&gt;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&lt;name&gt;John&lt;/name&gt;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&lt;age&gt;30&lt;/age&gt;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&lt;city&gt;New York&lt;/city&gt;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&lt;/employee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要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xml version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="1.0"?&gt;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這個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宣告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一定有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start tag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end tag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4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用途：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作為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使用者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應用程式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互動的程式語言，能偵測使用者的操作提供相對的回饋。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 Script Element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var local = "local";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console.log(local);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檔案嵌入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endParaRPr lang="fr-FR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fr-FR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src="main.js"</a:t>
            </a:r>
            <a:r>
              <a:rPr lang="fr-FR" altLang="zh-TW" sz="2000" dirty="0">
                <a:latin typeface="Times New Roman" pitchFamily="18" charset="0"/>
                <a:cs typeface="Times New Roman" pitchFamily="18" charset="0"/>
              </a:rPr>
              <a:t>&gt;&lt;/script&gt;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Variables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變數宣告：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種變數宣告方式</a:t>
            </a:r>
            <a:endParaRPr lang="nn-NO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nonNamedVariable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2;</a:t>
            </a:r>
          </a:p>
          <a:p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nn-NO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letVariable</a:t>
            </a:r>
            <a:r>
              <a:rPr lang="nn-NO" altLang="zh-TW" sz="2000" dirty="0">
                <a:latin typeface="Times New Roman" pitchFamily="18" charset="0"/>
                <a:cs typeface="Times New Roman" pitchFamily="18" charset="0"/>
              </a:rPr>
              <a:t> = 3;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建議一律使用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宣告變數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，這是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ES6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後最佳的方式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的差異在，未宣告前的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的結果是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undifined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，而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會報錯誤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ReferenceError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，且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不可以重複宣告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常數：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pi = 3.14;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TW" alt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終止符號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但有些人習慣不寫終止符號。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ps.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為了比較好閱讀跟維護，我通常會加。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Comments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跟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用法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Single 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Single line comments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Multi-line comments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Multi-line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comments 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通常會需要檢查宣告好的變數。跟其他程式語言不同，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會去叫印表機吐紙。所以需要依靠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在瀏覽器上檢查變數。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語法：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console.log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一般的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console.error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錯誤的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可以在開發者工具的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Console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檢查結果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5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Data Type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弱型別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(loosely typed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or dynamic typed)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，宣告時不用加型別。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原始型別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(Primitives)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(float only)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undefined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可以看做是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Object)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null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這是玄學，佛曰：不可知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marL="342900" indent="-160338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檢查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type_boolean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typeof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type_number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76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Function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種宣告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的方式：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first(p){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 second = function(p){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上面兩種中，第一種較不容易出問題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Arrow Function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arrowFunction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(parameter) =&gt; {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// statements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6997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計算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算術：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 , - , * , / , % , ++ , --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邏輯：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&amp;&amp; , || , !</a:t>
            </a:r>
          </a:p>
          <a:p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比較：</a:t>
            </a:r>
            <a:endParaRPr lang="en-US" altLang="zh-TW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, &lt; , &gt;= , &lt;= , == , !=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===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!==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指定：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, += , -= , *= , /= , %= , &amp;= , |=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三元：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變數名稱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條件運算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? (true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 : (false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的結果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Control Flow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你懂的，就是那些，直接看例子：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switch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do......while</a:t>
            </a:r>
          </a:p>
          <a:p>
            <a:pPr marL="342900" indent="-166688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try......catch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3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Document Object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提供許多選取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DOM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的語法，選取網頁上的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document.head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document.body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document.title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document.getElementsByClassName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document.getElementsByTagName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document.querySelector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document.querySelectorAll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("");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※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使用選取時，請注意選取的結果是否為</a:t>
            </a:r>
            <a:r>
              <a:rPr lang="zh-TW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陣列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4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841</Words>
  <Application>Microsoft Office PowerPoint</Application>
  <PresentationFormat>如螢幕大小 (4:3)</PresentationFormat>
  <Paragraphs>187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boss</cp:lastModifiedBy>
  <cp:revision>370</cp:revision>
  <dcterms:created xsi:type="dcterms:W3CDTF">2021-07-07T04:41:32Z</dcterms:created>
  <dcterms:modified xsi:type="dcterms:W3CDTF">2021-07-27T10:40:43Z</dcterms:modified>
</cp:coreProperties>
</file>