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靜態網頁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&lt;body&gt;&lt;/body&gt;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內容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第一段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第二段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Inline level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類似文字的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.&lt;span&gt;&lt;/span&gt;,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level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標記一個區塊的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.&lt;div&gt;&lt;/div&gt;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之後會詳細解釋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，這裡先簡單理解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2"/>
            <a:ext cx="3007519" cy="1450181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03548" y="1124745"/>
            <a:ext cx="7524836" cy="201622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00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瀏覽器檢查網頁文件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在瀏覽器按下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F12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，開啟「開發者工具」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859"/>
            <a:ext cx="9144000" cy="49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9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註解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&lt;!--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區塊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區塊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段落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&lt;p&gt;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段落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&lt;h1&gt;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1&lt;/h1&gt;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&lt;h2&gt;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&lt;/h2&gt;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&lt;h3&gt;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&lt;/h3&gt;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&lt;h4&gt;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&lt;/h4&gt;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&lt;h5&gt;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&lt;/h5&gt;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&lt;h6&gt;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&lt;/h6&gt;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一串文字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換行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6" name="矩形 5"/>
          <p:cNvSpPr/>
          <p:nvPr/>
        </p:nvSpPr>
        <p:spPr>
          <a:xfrm>
            <a:off x="503548" y="4725144"/>
            <a:ext cx="2268252" cy="1080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2930462"/>
            <a:ext cx="30963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習慣上，會把這兩種標籤放在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div, p, h1, ……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標籤裡面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771800" y="3356992"/>
            <a:ext cx="2232248" cy="136815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8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List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無序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有序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6" name="矩形 5"/>
          <p:cNvSpPr/>
          <p:nvPr/>
        </p:nvSpPr>
        <p:spPr>
          <a:xfrm>
            <a:off x="503548" y="1124744"/>
            <a:ext cx="2268252" cy="1805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3172326"/>
            <a:ext cx="1368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比較常用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771800" y="2930462"/>
            <a:ext cx="2232248" cy="42653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1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Table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標示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結構</a:t>
            </a:r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&lt;table&gt;</a:t>
            </a:r>
          </a:p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&lt;caption&gt;Table Title&lt;/caption&gt;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&gt;th1&lt;/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&gt;th2&lt;/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&gt;th3&lt;/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&lt;td&gt;td1&lt;/td&gt;&lt;td&gt;td2&lt;/td&gt;&lt;td&gt;td3&lt;/td&gt;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&lt;td&gt;td4&lt;/td&gt;&lt;td&gt;td5&lt;/td&gt;&lt;td&gt;td6&lt;/td&gt;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&lt;td 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="3"&gt;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td&lt;/td&gt;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&lt;/table&gt;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140968"/>
            <a:ext cx="819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網頁超連結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="https://www.google.com"&gt;Google&lt;/a&gt;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圖片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="/man.png" alt="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替代文字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聲音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&gt;&lt;/audio&gt;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controls="controls"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&gt;&lt;/audio&gt;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controls&gt;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&lt;source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="voice.ogg" type="audio/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&lt;source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="voice.mp3" type="audio/mpeg"&gt;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&lt;/audio&gt;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影片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&lt;video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controls&gt;&lt;/video&gt;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&lt;video controls&gt;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&lt;source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="movie.mp4" type="video/mp4"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&lt;source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="movie.ogg" type="video/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29291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>
                <a:latin typeface="Times New Roman" pitchFamily="18" charset="0"/>
                <a:cs typeface="Times New Roman" pitchFamily="18" charset="0"/>
              </a:rPr>
              <a:t>16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表單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</a:t>
            </a:r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action="" method=""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&lt;span&gt;text&lt;/span&gt;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type="text"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placeholder="placeholder"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value="value"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type="password"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type="password" placeholder="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請輸入密碼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type="reset"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清除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type="submit"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送出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403379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action="" method=""&gt;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type="radio"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name="animal"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value="dog"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type="radio" name="animal" value="cat"&gt;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貓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type="checkbox"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name="big-animal"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value="lion"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獅子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type="checkbox" name="big-animal" value="tiger"&gt;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老虎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type="checkbox" name="big-animal" value="bear"&gt;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熊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72441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action="" method=""&gt;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&lt;select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name="character"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value="null"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請選擇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value="a"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&gt;A&lt;/option&gt;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value="b"&gt;B&lt;/option&gt;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value="c"&gt;C&lt;/option&gt;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&lt;/select&gt;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name="text"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placeholder="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請輸入文字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type=“button”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value=“input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button"&gt;&lt;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&lt;button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type=“button”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&lt;/button&gt;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&lt;button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type=“reset”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reset&lt;/button&gt;&lt;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&lt;button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type=“submit”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submit&lt;/button&gt;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60186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功能：負責網頁視覺的設定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 defTabSz="0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 { width: 100px; }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Style Element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p { width: 100px;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div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&lt;/style&gt;</a:t>
            </a:r>
          </a:p>
        </p:txBody>
      </p:sp>
      <p:sp>
        <p:nvSpPr>
          <p:cNvPr id="6" name="矩形 5"/>
          <p:cNvSpPr/>
          <p:nvPr/>
        </p:nvSpPr>
        <p:spPr>
          <a:xfrm flipH="1">
            <a:off x="3131839" y="2276873"/>
            <a:ext cx="288033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835696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555776" y="2708921"/>
            <a:ext cx="576064" cy="72007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flipH="1">
            <a:off x="3491880" y="2276872"/>
            <a:ext cx="2412269" cy="4320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797914" y="2708920"/>
            <a:ext cx="0" cy="720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167844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  <a:endParaRPr lang="zh-TW" alt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3707904" y="2348880"/>
            <a:ext cx="839454" cy="2880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247962" y="2636912"/>
            <a:ext cx="900102" cy="79208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47358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endParaRPr lang="zh-TW" alt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4698013" y="2348880"/>
            <a:ext cx="936103" cy="2880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364088" y="2636912"/>
            <a:ext cx="1170131" cy="79208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04149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TW" alt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6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前言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本次教學會提供實作的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範例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參考的網頁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，不用在網路大海撈針。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現在的前端功能太多、太雜、太強大，會教基本而且重要的實作。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有兩個作業，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靜態網頁介面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動態網頁操作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會包含簡單的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串接，將來修課就可以用網頁寫簡單的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只簡單教觀念，請學生上網找資料來實作，其實很不負責任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超爛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隨便一個關鍵字就幾百萬以上的資料，新手要如何判斷資料真偽？</a:t>
            </a: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工程教學的重點是實作，臨摹沒關係，重點是知道怎麼實作。</a:t>
            </a: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import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Link Element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&lt;title&gt;CSS&lt;/title&gt;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&lt;link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="style.css"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p { width: 100px;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div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86887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幫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命名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id="first"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&gt;FIRST&lt;/div&gt; 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class="second"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&gt;SECOND_1&lt;/div&gt;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class="second"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&gt;SECOND_2&lt;/div&gt;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一份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中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唯一，不可以有兩個以上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命名相同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id </a:t>
            </a:r>
          </a:p>
          <a:p>
            <a:pPr defTabSz="0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不唯一，可以有多個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命名相同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選取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id, class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的寫法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#first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background: #faa;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color: blue;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.second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background-color: #ffaaaa;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font-size: 30px;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9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開發環境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Visual Studio Code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建議使用的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套件：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Live Server</a:t>
            </a: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56" y="2852936"/>
            <a:ext cx="4967288" cy="26431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79712" y="3933056"/>
            <a:ext cx="43204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網頁文件介紹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(Hyper Text Markup Language)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撰寫網頁文件結構，副檔名為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.html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當前最泛用的版本為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HTML5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(Cascading Style Sheets)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修飾網頁外觀，副檔名為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是當前最泛用的版本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當前最新為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CSS4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，但只有部分被支援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處理網頁事件的操作，提供使用者與網頁互動，副檔名為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為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規範的實作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網頁前端唯一的程式語言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語法自由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混亂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，有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通常不會通知，需要額外處理</a:t>
            </a:r>
          </a:p>
        </p:txBody>
      </p:sp>
    </p:spTree>
    <p:extLst>
      <p:ext uri="{BB962C8B-B14F-4D97-AF65-F5344CB8AC3E}">
        <p14:creationId xmlns:p14="http://schemas.microsoft.com/office/powerpoint/2010/main" val="257616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撰寫網頁文件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新增一個專案路徑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資料夾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為預設專案的首頁路徑。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開啟專案資料夾，打開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輸入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然後按下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Tab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出現結構完整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文件，先保存檔案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59" y="2788592"/>
            <a:ext cx="4536281" cy="36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HTML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 tag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(opening tag),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 tag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(closing tag)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&lt;head&gt;&lt;/head&gt;, &lt;body&gt;&lt;/body&gt;, &lt;div&gt;&lt;/div&gt;, &lt;p&gt;&lt;/p&gt;……</a:t>
            </a: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Empty element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no end tag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&gt;, &lt;meta&gt;, &lt;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&gt;, &lt;!--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name="value"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&lt;meta charset="UTF-8"&gt;</a:t>
            </a:r>
          </a:p>
        </p:txBody>
      </p:sp>
      <p:sp>
        <p:nvSpPr>
          <p:cNvPr id="3" name="矩形 2"/>
          <p:cNvSpPr/>
          <p:nvPr/>
        </p:nvSpPr>
        <p:spPr>
          <a:xfrm>
            <a:off x="1979712" y="4221088"/>
            <a:ext cx="1728192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67744" y="4509120"/>
            <a:ext cx="1152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0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Live Server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使用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關閉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VSCode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重新用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開啟專案資料夾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打開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index.html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按右下角的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Go Live</a:t>
            </a: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在瀏覽器的網址輸入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localhost:5500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34" y="2276872"/>
            <a:ext cx="5850731" cy="2457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16216" y="4509120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3050381" y="5013177"/>
            <a:ext cx="3043238" cy="125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TW" alt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打字完後儲存，結果會出現在網頁上</a:t>
            </a:r>
            <a:endParaRPr lang="en-US" altLang="zh-TW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2807804" y="4568026"/>
            <a:ext cx="3043238" cy="1251822"/>
          </a:xfrm>
          <a:prstGeom prst="rect">
            <a:avLst/>
          </a:prstGeom>
        </p:spPr>
      </p:pic>
      <p:cxnSp>
        <p:nvCxnSpPr>
          <p:cNvPr id="3" name="直線單箭頭接點 2"/>
          <p:cNvCxnSpPr/>
          <p:nvPr/>
        </p:nvCxnSpPr>
        <p:spPr>
          <a:xfrm>
            <a:off x="2339752" y="3068960"/>
            <a:ext cx="936104" cy="1584176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99592" y="1124744"/>
            <a:ext cx="2016224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922771" y="1124744"/>
            <a:ext cx="16734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文件宣告</a:t>
            </a:r>
          </a:p>
        </p:txBody>
      </p:sp>
      <p:sp>
        <p:nvSpPr>
          <p:cNvPr id="12" name="矩形 11"/>
          <p:cNvSpPr/>
          <p:nvPr/>
        </p:nvSpPr>
        <p:spPr>
          <a:xfrm>
            <a:off x="916200" y="1772817"/>
            <a:ext cx="7184191" cy="158417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16200" y="3407529"/>
            <a:ext cx="7184191" cy="81355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74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The HTML DOM(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Documemt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Object Model)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HTML DOM model is constructed as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tree of Objects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TW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defTabSz="0"/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6801" y="1988840"/>
            <a:ext cx="1782991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675870" y="1988840"/>
            <a:ext cx="19920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root element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184068" y="3645024"/>
            <a:ext cx="936104" cy="864096"/>
            <a:chOff x="5184068" y="3645024"/>
            <a:chExt cx="936104" cy="864096"/>
          </a:xfrm>
        </p:grpSpPr>
        <p:sp>
          <p:nvSpPr>
            <p:cNvPr id="2" name="橢圓 1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&lt;html&gt;</a:t>
              </a:r>
              <a:endPara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283968" y="4509120"/>
            <a:ext cx="936104" cy="864096"/>
            <a:chOff x="5184068" y="3645024"/>
            <a:chExt cx="936104" cy="864096"/>
          </a:xfrm>
        </p:grpSpPr>
        <p:sp>
          <p:nvSpPr>
            <p:cNvPr id="17" name="橢圓 16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&lt;head&gt;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120172" y="4509120"/>
            <a:ext cx="936104" cy="864096"/>
            <a:chOff x="5184068" y="3645024"/>
            <a:chExt cx="936104" cy="864096"/>
          </a:xfrm>
        </p:grpSpPr>
        <p:sp>
          <p:nvSpPr>
            <p:cNvPr id="20" name="橢圓 19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&lt;body&gt;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3" name="直線接點 22"/>
          <p:cNvCxnSpPr>
            <a:stCxn id="2" idx="3"/>
            <a:endCxn id="17" idx="7"/>
          </p:cNvCxnSpPr>
          <p:nvPr/>
        </p:nvCxnSpPr>
        <p:spPr>
          <a:xfrm flipH="1">
            <a:off x="5057524" y="4382576"/>
            <a:ext cx="289092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" idx="5"/>
            <a:endCxn id="20" idx="1"/>
          </p:cNvCxnSpPr>
          <p:nvPr/>
        </p:nvCxnSpPr>
        <p:spPr>
          <a:xfrm>
            <a:off x="5957624" y="4382576"/>
            <a:ext cx="325096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3635896" y="5477950"/>
            <a:ext cx="936104" cy="864096"/>
            <a:chOff x="5184068" y="3645024"/>
            <a:chExt cx="936104" cy="864096"/>
          </a:xfrm>
        </p:grpSpPr>
        <p:sp>
          <p:nvSpPr>
            <p:cNvPr id="31" name="橢圓 30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&lt;title&gt;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3" name="直線接點 32"/>
          <p:cNvCxnSpPr>
            <a:stCxn id="17" idx="3"/>
            <a:endCxn id="31" idx="0"/>
          </p:cNvCxnSpPr>
          <p:nvPr/>
        </p:nvCxnSpPr>
        <p:spPr>
          <a:xfrm flipH="1">
            <a:off x="4103948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4932040" y="5477950"/>
            <a:ext cx="936104" cy="864096"/>
            <a:chOff x="5184068" y="3645024"/>
            <a:chExt cx="936104" cy="864096"/>
          </a:xfrm>
        </p:grpSpPr>
        <p:sp>
          <p:nvSpPr>
            <p:cNvPr id="35" name="橢圓 34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&lt;meta&gt;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直線接點 36"/>
          <p:cNvCxnSpPr>
            <a:stCxn id="17" idx="5"/>
            <a:endCxn id="35" idx="0"/>
          </p:cNvCxnSpPr>
          <p:nvPr/>
        </p:nvCxnSpPr>
        <p:spPr>
          <a:xfrm>
            <a:off x="5057524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628272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444208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59587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73224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87625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703341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190577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88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1925</Words>
  <Application>Microsoft Office PowerPoint</Application>
  <PresentationFormat>如螢幕大小 (4:3)</PresentationFormat>
  <Paragraphs>326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德輝 游</cp:lastModifiedBy>
  <cp:revision>166</cp:revision>
  <dcterms:created xsi:type="dcterms:W3CDTF">2021-07-07T04:41:32Z</dcterms:created>
  <dcterms:modified xsi:type="dcterms:W3CDTF">2021-07-15T09:21:39Z</dcterms:modified>
</cp:coreProperties>
</file>