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83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靜態網頁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內容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標記一個區塊的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之後會詳細解釋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瀏覽器檢查網頁文件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區塊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&lt;h2&gt;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&lt;h3&gt;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&lt;h4&gt;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&lt;h5&gt;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&lt;h6&gt;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&lt;/h6&gt;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換行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習慣上，會把這兩種標籤放在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標籤裡面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有序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List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比較常用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&lt;table&gt;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&lt;td&gt;td1&lt;/td&gt;&lt;td&gt;td2&lt;/td&gt;&lt;td&gt;td3&lt;/td&gt;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&lt;td&gt;td4&lt;/td&gt;&lt;td&gt;td5&lt;/td&gt;&lt;td&gt;td6&lt;/td&gt;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40968"/>
            <a:ext cx="8191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="voice.ogg" type="audio/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="voice.mp3" type="audio/mpeg"&gt;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&lt;/audio&gt;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controls&gt;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&lt;source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="movie.mp4" type="video/mp4"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&lt;source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="movie.ogg" type="video/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ogg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>
                <a:latin typeface="Times New Roman" pitchFamily="18" charset="0"/>
                <a:cs typeface="Times New Roman" pitchFamily="18" charset="0"/>
              </a:rPr>
              <a:t>16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表單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action="" method=""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&lt;span&gt;text&lt;/span&gt;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type="text"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placeholder="placeholder"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value="value"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type="password"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type="password" placeholder="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請輸入密碼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type="reset"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清除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type="submit"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送出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3379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type="radio"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value="dog"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type="radio" name="animal" value="cat"&gt;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貓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type="checkbox"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name="big-animal"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value="lion"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獅子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value="tiger"&gt;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老虎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&lt;input type="checkbox" name="big-animal" value="bear"&gt;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熊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7244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Form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&lt;form action="" method=""&gt;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&lt;select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name="character"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&lt;option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value="null"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請選擇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value="a"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&gt;A&lt;/option&gt;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value="b"&gt;B&lt;/option&gt;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    &lt;option value="c"&gt;C&lt;/option&gt;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&lt;/select&gt;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name="text"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placeholder="</a:t>
            </a:r>
            <a:r>
              <a:rPr lang="zh-TW" alt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請輸入文字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&gt;&lt;/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&lt;input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value=“input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button"&gt;&lt;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&lt;button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type=“button”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&lt;/button&gt;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type=“reset”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reset&lt;/button&gt;&lt;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&lt;button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type=“submit”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&gt;button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submit&lt;/button&gt;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&lt;/p&gt;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60186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功能：負責網頁視覺的設定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ctr" defTabSz="0"/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p { width: 100px; 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Style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&lt;/style&gt;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3131839" y="2276873"/>
            <a:ext cx="288033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555776" y="2708921"/>
            <a:ext cx="576064" cy="72007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flipH="1">
            <a:off x="3491880" y="2276872"/>
            <a:ext cx="2412269" cy="43204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797914" y="2708920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167844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Declaration</a:t>
            </a:r>
            <a:endParaRPr lang="zh-TW" alt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3707904" y="2348880"/>
            <a:ext cx="839454" cy="2880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247962" y="2636912"/>
            <a:ext cx="900102" cy="792088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547358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zh-TW" altLang="en-US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8013" y="2348880"/>
            <a:ext cx="936103" cy="2880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364088" y="2636912"/>
            <a:ext cx="1170131" cy="7920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04149" y="342900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只簡單教觀念，請學生上網找資料來實作，其實很不負責任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隨便一個關鍵字就幾百萬以上的資料，新手要如何判斷資料真偽？</a:t>
            </a:r>
          </a:p>
          <a:p>
            <a:pPr algn="ctr"/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工程教學的重點是實作，臨摹沒關係，重點是知道怎麼實作。</a:t>
            </a: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import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Link Element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&lt;title&gt;CSS&lt;/title&gt;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&lt;link 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altLang="zh-TW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="style.css"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p { width: 100px;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div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width: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    height: 150px;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&lt;/style&gt;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86887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CSS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幫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id="first"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&gt;FIRST&lt;/div&gt; 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&gt;SECOND_1&lt;/div&gt;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&lt;div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class="second"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&gt;SECOND_2&lt;/div&gt;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一份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中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唯一，不可以有兩個以上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 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不唯一，可以有多個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命名相同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選取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id,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clas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#first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background: #faa;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color: blue;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.second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background-color: #ffaaaa;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font-size: 30px;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9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Box-Model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19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與其他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的框線區域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 與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之間的空間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內容的真正區域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C8FFE9-16BB-4576-9987-3923EE2858CC}"/>
              </a:ext>
            </a:extLst>
          </p:cNvPr>
          <p:cNvSpPr/>
          <p:nvPr/>
        </p:nvSpPr>
        <p:spPr>
          <a:xfrm>
            <a:off x="3787603" y="2492895"/>
            <a:ext cx="4528813" cy="3742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BB70A7-FE06-4B9F-AE96-64395DA1E820}"/>
              </a:ext>
            </a:extLst>
          </p:cNvPr>
          <p:cNvSpPr/>
          <p:nvPr/>
        </p:nvSpPr>
        <p:spPr>
          <a:xfrm>
            <a:off x="4219652" y="2996952"/>
            <a:ext cx="3592708" cy="2853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26855-8B99-42B8-BD53-511EEEF5488D}"/>
              </a:ext>
            </a:extLst>
          </p:cNvPr>
          <p:cNvSpPr/>
          <p:nvPr/>
        </p:nvSpPr>
        <p:spPr>
          <a:xfrm>
            <a:off x="4607163" y="3429000"/>
            <a:ext cx="2780842" cy="20096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5DD50E-BC18-474F-AE79-9FA3CA8FCE4C}"/>
              </a:ext>
            </a:extLst>
          </p:cNvPr>
          <p:cNvSpPr/>
          <p:nvPr/>
        </p:nvSpPr>
        <p:spPr>
          <a:xfrm>
            <a:off x="4985626" y="3892594"/>
            <a:ext cx="2023916" cy="118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0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建議使用的 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網頁文件介紹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撰寫網頁文件結構，副檔名為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當前最泛用的版本為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修飾網頁外觀，副檔名為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處理網頁事件的操作，提供使用者與網頁互動，副檔名為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語法自由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撰寫網頁文件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新增一個專案路徑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然後按下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文件，先保存檔案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name="value"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e.g. &lt;meta charset="UTF-8"&gt;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Server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使用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按右下角的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在瀏覽器的網址輸入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介紹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1950</Words>
  <Application>Microsoft Office PowerPoint</Application>
  <PresentationFormat>如螢幕大小 (4:3)</PresentationFormat>
  <Paragraphs>343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德輝 游</cp:lastModifiedBy>
  <cp:revision>178</cp:revision>
  <dcterms:created xsi:type="dcterms:W3CDTF">2021-07-07T04:41:32Z</dcterms:created>
  <dcterms:modified xsi:type="dcterms:W3CDTF">2021-07-15T12:37:50Z</dcterms:modified>
</cp:coreProperties>
</file>