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1" r:id="rId9"/>
    <p:sldId id="26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erson112358.medium.com/email-spam-detection-using-python-machine-learning-abe38c889855" TargetMode="External"/><Relationship Id="rId2" Type="http://schemas.openxmlformats.org/officeDocument/2006/relationships/hyperlink" Target="https://blog.logrocket.com/email-spam-detector-python-machine-learning/?fbclid=IwAR3p4ajXRJLG_nGaofW2Mgk7Xc896X1mCbaxOT7kjEJnQeYE1ydXiQXAjK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ode/adi0509/spam-detection-logistic-regression" TargetMode="External"/><Relationship Id="rId4" Type="http://schemas.openxmlformats.org/officeDocument/2006/relationships/hyperlink" Target="https://www.kaggle.com/code/iwasdata/spam-classification-using-multinomial-naive-bay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BDE1-AE32-3D6A-316F-5949F7A50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992" y="1963024"/>
            <a:ext cx="8917497" cy="2259216"/>
          </a:xfrm>
        </p:spPr>
        <p:txBody>
          <a:bodyPr/>
          <a:lstStyle/>
          <a:p>
            <a:r>
              <a:rPr lang="en-IN" sz="5400" dirty="0"/>
              <a:t>performance analysis of Machine Learning based e-mail spam filters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B00AC-8D05-922C-8C7B-F3694C5DC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379053"/>
            <a:ext cx="6831673" cy="1326193"/>
          </a:xfrm>
        </p:spPr>
        <p:txBody>
          <a:bodyPr/>
          <a:lstStyle/>
          <a:p>
            <a:r>
              <a:rPr lang="en-IN" sz="2400" dirty="0">
                <a:latin typeface="+mj-lt"/>
              </a:rPr>
              <a:t>AI Bootcamp: Assignment 1</a:t>
            </a:r>
          </a:p>
          <a:p>
            <a:r>
              <a:rPr lang="en-IN" sz="2000" dirty="0"/>
              <a:t>By Chantal Andrade</a:t>
            </a:r>
          </a:p>
        </p:txBody>
      </p:sp>
    </p:spTree>
    <p:extLst>
      <p:ext uri="{BB962C8B-B14F-4D97-AF65-F5344CB8AC3E}">
        <p14:creationId xmlns:p14="http://schemas.microsoft.com/office/powerpoint/2010/main" val="2114750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A0FB-3447-30F6-F2FA-DB295ADD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86" y="685800"/>
            <a:ext cx="11495714" cy="857774"/>
          </a:xfrm>
        </p:spPr>
        <p:txBody>
          <a:bodyPr/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EC948-7569-EC9C-45A6-FE5F65BFB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286" y="1543574"/>
            <a:ext cx="11495714" cy="4323826"/>
          </a:xfrm>
        </p:spPr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  <a:hlinkClick r:id="rId2"/>
              </a:rPr>
              <a:t>https://blog.logrocket.com/email-spam-detector-python-machine-learning/?fbclid=IwAR3p4ajXRJLG_nGaofW2Mgk7Xc896X1mCbaxOT7kjEJnQeYE1ydXiQXAjKM</a:t>
            </a:r>
            <a:endParaRPr lang="en-IN" b="0" i="0" dirty="0">
              <a:effectLst/>
              <a:latin typeface="Arial" panose="020B0604020202020204" pitchFamily="34" charset="0"/>
            </a:endParaRPr>
          </a:p>
          <a:p>
            <a:r>
              <a:rPr lang="en-IN" dirty="0">
                <a:hlinkClick r:id="rId3"/>
              </a:rPr>
              <a:t>https://randerson112358.medium.com/email-spam-detection-using-python-machine-learning-abe38c889855</a:t>
            </a:r>
            <a:endParaRPr lang="en-IN" dirty="0">
              <a:latin typeface="Arial" panose="020B0604020202020204" pitchFamily="34" charset="0"/>
            </a:endParaRPr>
          </a:p>
          <a:p>
            <a:r>
              <a:rPr lang="en-IN" dirty="0">
                <a:hlinkClick r:id="rId4"/>
              </a:rPr>
              <a:t>https://www.kaggle.com/code/iwasdata/spam-classification-using-multinomial-naive-bayes</a:t>
            </a:r>
            <a:endParaRPr lang="en-IN" dirty="0"/>
          </a:p>
          <a:p>
            <a:r>
              <a:rPr lang="en-IN" dirty="0">
                <a:hlinkClick r:id="rId5"/>
              </a:rPr>
              <a:t>https://www.kaggle.com/code/adi0509/spam-detection-logistic-regression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56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C511-0EEB-FF05-0FB9-0C402BFA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3217"/>
          </a:xfrm>
        </p:spPr>
        <p:txBody>
          <a:bodyPr>
            <a:normAutofit fontScale="90000"/>
          </a:bodyPr>
          <a:lstStyle/>
          <a:p>
            <a:r>
              <a:rPr lang="en-IN" dirty="0"/>
              <a:t>Assignment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5AAA-3293-17AB-2EB6-724C5FFE5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Examine the given reference</a:t>
            </a:r>
            <a:r>
              <a:rPr lang="en-US" b="0" i="0" dirty="0">
                <a:effectLst/>
                <a:latin typeface="Arial" panose="020B0604020202020204" pitchFamily="34" charset="0"/>
              </a:rPr>
              <a:t>, it uses the support vector machine (SVM) algorithm to identify spam emails.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Understand the concepts therein and the workflow.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Practice the code and run on your own machines/Kaggle.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Use two other machine learning algorithms (any two) to detect spam emails.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Measure the accuracy (classification error rate) for each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21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BC9D-B4DA-DC3C-3E89-3C4858AD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6DE2E-8A0B-A71A-FD3C-27FFEF504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assignment was given as a part of the AI Skills Bootcamp in the third week of learning. We were asked to use the reference to see how a spam filter worked using a Support Vector Machine model. We would then have to use the same sample dataset and use two other machine learning models that we’ve learned in the course to create a spam filter, and then compare the accuracy of all the three models to find which one had the highest accuracy that worked for us.</a:t>
            </a:r>
          </a:p>
          <a:p>
            <a:r>
              <a:rPr lang="en-IN" dirty="0"/>
              <a:t>This assignment was done in Visual Studio Code.</a:t>
            </a:r>
          </a:p>
        </p:txBody>
      </p:sp>
    </p:spTree>
    <p:extLst>
      <p:ext uri="{BB962C8B-B14F-4D97-AF65-F5344CB8AC3E}">
        <p14:creationId xmlns:p14="http://schemas.microsoft.com/office/powerpoint/2010/main" val="128407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E327-9B21-F426-962A-B7A2C2ED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10407-DCC1-3564-62A5-DE12E684F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49"/>
          <a:stretch/>
        </p:blipFill>
        <p:spPr>
          <a:xfrm>
            <a:off x="1558853" y="2673641"/>
            <a:ext cx="9594411" cy="28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4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AF2C-69A1-89AE-7C24-4EB66F6C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5FFE0-546F-EBF2-979C-6E02E3676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61" y="2286000"/>
            <a:ext cx="8291278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2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144F-3E52-483A-239A-BF1C7A28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MULTINOMIAL NAÏVE BAYES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DECC-8622-BA7E-1A66-96852073C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76233-6158-453A-913F-F2CA514E3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68656"/>
            <a:ext cx="9975444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6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3721-86DC-16D0-E39A-AF090D6F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445BB-8389-B1B0-8D2E-F8B3C2CEF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EAC43-C811-409B-E00F-1587FE52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56510"/>
            <a:ext cx="10615580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DA12-B80E-8CFD-B4D7-1427D860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BED655-5BB5-C6C1-2C32-8D4C351A5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661" y="1962461"/>
            <a:ext cx="6843353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3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B8F8-A8CA-B45C-A644-7D91C29F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17925-7516-6E92-7923-D4D96770D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Multinomial Naïve-Bayes model had a higher accuracy than the other two models used, with a score of 0.9932…</a:t>
            </a:r>
          </a:p>
          <a:p>
            <a:r>
              <a:rPr lang="en-IN" dirty="0"/>
              <a:t>The SVM model had the lowest accuracy comparatively, with a score of 0.9766…</a:t>
            </a:r>
          </a:p>
          <a:p>
            <a:endParaRPr lang="en-IN" dirty="0"/>
          </a:p>
          <a:p>
            <a:r>
              <a:rPr lang="en-IN" dirty="0"/>
              <a:t>Despite these differences, all of the models had a consistently high accuracy and are suitable as email spam filtering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7590148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{ADD0196D-27C0-4F44-9B71-29F08AAE02FF}tf10001105</Template>
  <TotalTime>159</TotalTime>
  <Words>313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performance analysis of Machine Learning based e-mail spam filters</vt:lpstr>
      <vt:lpstr>Assignment Details</vt:lpstr>
      <vt:lpstr>About the task</vt:lpstr>
      <vt:lpstr>PACKAGES USED</vt:lpstr>
      <vt:lpstr>SUPPORT VECTOR MACHINE MODEL</vt:lpstr>
      <vt:lpstr>MULTINOMIAL NAÏVE BAYES MODEL</vt:lpstr>
      <vt:lpstr>LOGISTIC REGRESSION MODEL</vt:lpstr>
      <vt:lpstr>RESULTS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of Time series forecasting methods</dc:title>
  <dc:creator>Chantal Andrade</dc:creator>
  <cp:lastModifiedBy>Chantal Andrade</cp:lastModifiedBy>
  <cp:revision>6</cp:revision>
  <dcterms:created xsi:type="dcterms:W3CDTF">2022-11-04T15:01:53Z</dcterms:created>
  <dcterms:modified xsi:type="dcterms:W3CDTF">2022-11-10T17:53:13Z</dcterms:modified>
</cp:coreProperties>
</file>