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98" r:id="rId3"/>
    <p:sldId id="301" r:id="rId4"/>
    <p:sldId id="313" r:id="rId5"/>
    <p:sldId id="270" r:id="rId6"/>
    <p:sldId id="303" r:id="rId7"/>
    <p:sldId id="304" r:id="rId8"/>
    <p:sldId id="305" r:id="rId9"/>
    <p:sldId id="306" r:id="rId10"/>
    <p:sldId id="307" r:id="rId11"/>
    <p:sldId id="308" r:id="rId12"/>
    <p:sldId id="311" r:id="rId13"/>
    <p:sldId id="309" r:id="rId14"/>
    <p:sldId id="310" r:id="rId15"/>
    <p:sldId id="288" r:id="rId16"/>
    <p:sldId id="312" r:id="rId17"/>
    <p:sldId id="329" r:id="rId18"/>
    <p:sldId id="316" r:id="rId19"/>
    <p:sldId id="330" r:id="rId20"/>
    <p:sldId id="31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AB364-71E8-4E6E-96BF-5F9A3B516DE6}" v="152" dt="2023-03-22T02:35:34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11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Rahman" userId="3e6a976e-1df1-43c6-bcc1-c9586ce4d83c" providerId="ADAL" clId="{38B7BCE1-0EFF-4B2A-AD97-6786489FED28}"/>
    <pc:docChg chg="undo custSel modSld">
      <pc:chgData name="Mohammed Rahman" userId="3e6a976e-1df1-43c6-bcc1-c9586ce4d83c" providerId="ADAL" clId="{38B7BCE1-0EFF-4B2A-AD97-6786489FED28}" dt="2022-10-09T00:27:51.205" v="239" actId="1076"/>
      <pc:docMkLst>
        <pc:docMk/>
      </pc:docMkLst>
      <pc:sldChg chg="addSp delSp modSp mod">
        <pc:chgData name="Mohammed Rahman" userId="3e6a976e-1df1-43c6-bcc1-c9586ce4d83c" providerId="ADAL" clId="{38B7BCE1-0EFF-4B2A-AD97-6786489FED28}" dt="2022-10-09T00:27:51.205" v="239" actId="1076"/>
        <pc:sldMkLst>
          <pc:docMk/>
          <pc:sldMk cId="3292838187" sldId="257"/>
        </pc:sldMkLst>
        <pc:spChg chg="add mod ord">
          <ac:chgData name="Mohammed Rahman" userId="3e6a976e-1df1-43c6-bcc1-c9586ce4d83c" providerId="ADAL" clId="{38B7BCE1-0EFF-4B2A-AD97-6786489FED28}" dt="2022-10-09T00:24:55.267" v="205" actId="167"/>
          <ac:spMkLst>
            <pc:docMk/>
            <pc:sldMk cId="3292838187" sldId="257"/>
            <ac:spMk id="8" creationId="{02A9990B-45D6-4FC4-B215-799AF13A453F}"/>
          </ac:spMkLst>
        </pc:spChg>
        <pc:spChg chg="add mod">
          <ac:chgData name="Mohammed Rahman" userId="3e6a976e-1df1-43c6-bcc1-c9586ce4d83c" providerId="ADAL" clId="{38B7BCE1-0EFF-4B2A-AD97-6786489FED28}" dt="2022-10-09T00:25:07.726" v="207" actId="1076"/>
          <ac:spMkLst>
            <pc:docMk/>
            <pc:sldMk cId="3292838187" sldId="257"/>
            <ac:spMk id="14" creationId="{37CE4D6F-3806-4380-B459-62346AD5DA96}"/>
          </ac:spMkLst>
        </pc:spChg>
        <pc:spChg chg="add mod">
          <ac:chgData name="Mohammed Rahman" userId="3e6a976e-1df1-43c6-bcc1-c9586ce4d83c" providerId="ADAL" clId="{38B7BCE1-0EFF-4B2A-AD97-6786489FED28}" dt="2022-10-09T00:27:33.003" v="238" actId="1076"/>
          <ac:spMkLst>
            <pc:docMk/>
            <pc:sldMk cId="3292838187" sldId="257"/>
            <ac:spMk id="16" creationId="{29C8F224-DEC6-4912-9AC1-E01C89F7257E}"/>
          </ac:spMkLst>
        </pc:spChg>
        <pc:spChg chg="add mod ord">
          <ac:chgData name="Mohammed Rahman" userId="3e6a976e-1df1-43c6-bcc1-c9586ce4d83c" providerId="ADAL" clId="{38B7BCE1-0EFF-4B2A-AD97-6786489FED28}" dt="2022-10-09T00:27:51.205" v="239" actId="1076"/>
          <ac:spMkLst>
            <pc:docMk/>
            <pc:sldMk cId="3292838187" sldId="257"/>
            <ac:spMk id="20" creationId="{406E414F-0CE3-4B4D-BA32-FB24D7E7C81A}"/>
          </ac:spMkLst>
        </pc:spChg>
        <pc:spChg chg="add mod ord">
          <ac:chgData name="Mohammed Rahman" userId="3e6a976e-1df1-43c6-bcc1-c9586ce4d83c" providerId="ADAL" clId="{38B7BCE1-0EFF-4B2A-AD97-6786489FED28}" dt="2022-10-09T00:27:10.207" v="236" actId="1076"/>
          <ac:spMkLst>
            <pc:docMk/>
            <pc:sldMk cId="3292838187" sldId="257"/>
            <ac:spMk id="28" creationId="{04A6143C-3FF2-4B08-B121-6EE97B2D8537}"/>
          </ac:spMkLst>
        </pc:spChg>
        <pc:spChg chg="add mod">
          <ac:chgData name="Mohammed Rahman" userId="3e6a976e-1df1-43c6-bcc1-c9586ce4d83c" providerId="ADAL" clId="{38B7BCE1-0EFF-4B2A-AD97-6786489FED28}" dt="2022-10-09T00:25:49.416" v="232" actId="122"/>
          <ac:spMkLst>
            <pc:docMk/>
            <pc:sldMk cId="3292838187" sldId="257"/>
            <ac:spMk id="29" creationId="{027FB58B-E34A-4916-857A-00DA0FB874A1}"/>
          </ac:spMkLst>
        </pc:spChg>
        <pc:picChg chg="add mod">
          <ac:chgData name="Mohammed Rahman" userId="3e6a976e-1df1-43c6-bcc1-c9586ce4d83c" providerId="ADAL" clId="{38B7BCE1-0EFF-4B2A-AD97-6786489FED28}" dt="2022-10-09T00:26:35.847" v="233" actId="554"/>
          <ac:picMkLst>
            <pc:docMk/>
            <pc:sldMk cId="3292838187" sldId="257"/>
            <ac:picMk id="3" creationId="{1EAD3BD2-FE53-43D8-8CEB-67D2FE94297F}"/>
          </ac:picMkLst>
        </pc:picChg>
        <pc:picChg chg="add del">
          <ac:chgData name="Mohammed Rahman" userId="3e6a976e-1df1-43c6-bcc1-c9586ce4d83c" providerId="ADAL" clId="{38B7BCE1-0EFF-4B2A-AD97-6786489FED28}" dt="2022-10-08T16:37:26.528" v="8" actId="22"/>
          <ac:picMkLst>
            <pc:docMk/>
            <pc:sldMk cId="3292838187" sldId="257"/>
            <ac:picMk id="5" creationId="{2E83BAD4-C619-450C-A51F-4F74B7B7C763}"/>
          </ac:picMkLst>
        </pc:picChg>
        <pc:picChg chg="add del mod">
          <ac:chgData name="Mohammed Rahman" userId="3e6a976e-1df1-43c6-bcc1-c9586ce4d83c" providerId="ADAL" clId="{38B7BCE1-0EFF-4B2A-AD97-6786489FED28}" dt="2022-10-08T23:50:43.851" v="170" actId="478"/>
          <ac:picMkLst>
            <pc:docMk/>
            <pc:sldMk cId="3292838187" sldId="257"/>
            <ac:picMk id="6" creationId="{27FEB0A6-07E8-4AF7-BE72-A8BB746A0B35}"/>
          </ac:picMkLst>
        </pc:picChg>
        <pc:picChg chg="add mod">
          <ac:chgData name="Mohammed Rahman" userId="3e6a976e-1df1-43c6-bcc1-c9586ce4d83c" providerId="ADAL" clId="{38B7BCE1-0EFF-4B2A-AD97-6786489FED28}" dt="2022-10-09T00:26:51.370" v="234" actId="408"/>
          <ac:picMkLst>
            <pc:docMk/>
            <pc:sldMk cId="3292838187" sldId="257"/>
            <ac:picMk id="10" creationId="{3855FDCE-CF37-4BEB-AA67-44B65CDC9DF0}"/>
          </ac:picMkLst>
        </pc:picChg>
        <pc:picChg chg="add del mod">
          <ac:chgData name="Mohammed Rahman" userId="3e6a976e-1df1-43c6-bcc1-c9586ce4d83c" providerId="ADAL" clId="{38B7BCE1-0EFF-4B2A-AD97-6786489FED28}" dt="2022-10-09T00:21:09.736" v="193" actId="478"/>
          <ac:picMkLst>
            <pc:docMk/>
            <pc:sldMk cId="3292838187" sldId="257"/>
            <ac:picMk id="12" creationId="{DD4D5C23-ABE1-4DEE-BB75-B833DF7CAC7F}"/>
          </ac:picMkLst>
        </pc:picChg>
        <pc:picChg chg="del mod">
          <ac:chgData name="Mohammed Rahman" userId="3e6a976e-1df1-43c6-bcc1-c9586ce4d83c" providerId="ADAL" clId="{38B7BCE1-0EFF-4B2A-AD97-6786489FED28}" dt="2022-10-08T16:36:28.342" v="3" actId="478"/>
          <ac:picMkLst>
            <pc:docMk/>
            <pc:sldMk cId="3292838187" sldId="257"/>
            <ac:picMk id="15" creationId="{5B6C9D49-AEDF-421B-9729-2B6125D1AA80}"/>
          </ac:picMkLst>
        </pc:picChg>
        <pc:picChg chg="del">
          <ac:chgData name="Mohammed Rahman" userId="3e6a976e-1df1-43c6-bcc1-c9586ce4d83c" providerId="ADAL" clId="{38B7BCE1-0EFF-4B2A-AD97-6786489FED28}" dt="2022-10-08T16:36:28.342" v="3" actId="478"/>
          <ac:picMkLst>
            <pc:docMk/>
            <pc:sldMk cId="3292838187" sldId="257"/>
            <ac:picMk id="17" creationId="{EE5050BC-4D86-481B-9E1E-9A1EA35CED7D}"/>
          </ac:picMkLst>
        </pc:picChg>
        <pc:picChg chg="add del mod">
          <ac:chgData name="Mohammed Rahman" userId="3e6a976e-1df1-43c6-bcc1-c9586ce4d83c" providerId="ADAL" clId="{38B7BCE1-0EFF-4B2A-AD97-6786489FED28}" dt="2022-10-09T00:23:11.858" v="196" actId="478"/>
          <ac:picMkLst>
            <pc:docMk/>
            <pc:sldMk cId="3292838187" sldId="257"/>
            <ac:picMk id="18" creationId="{4D8F973E-233E-4703-9960-8E6826FB6ECF}"/>
          </ac:picMkLst>
        </pc:picChg>
        <pc:picChg chg="add mod">
          <ac:chgData name="Mohammed Rahman" userId="3e6a976e-1df1-43c6-bcc1-c9586ce4d83c" providerId="ADAL" clId="{38B7BCE1-0EFF-4B2A-AD97-6786489FED28}" dt="2022-10-09T00:26:35.847" v="233" actId="554"/>
          <ac:picMkLst>
            <pc:docMk/>
            <pc:sldMk cId="3292838187" sldId="257"/>
            <ac:picMk id="21" creationId="{B6A9BD7D-C7FF-40DC-A4A5-BD8F06EBD4DF}"/>
          </ac:picMkLst>
        </pc:picChg>
        <pc:picChg chg="del mod">
          <ac:chgData name="Mohammed Rahman" userId="3e6a976e-1df1-43c6-bcc1-c9586ce4d83c" providerId="ADAL" clId="{38B7BCE1-0EFF-4B2A-AD97-6786489FED28}" dt="2022-10-08T16:36:28.342" v="3" actId="478"/>
          <ac:picMkLst>
            <pc:docMk/>
            <pc:sldMk cId="3292838187" sldId="257"/>
            <ac:picMk id="25" creationId="{3A2E69E6-4D02-4B0E-8315-4B86BD62D8C9}"/>
          </ac:picMkLst>
        </pc:picChg>
        <pc:picChg chg="del mod">
          <ac:chgData name="Mohammed Rahman" userId="3e6a976e-1df1-43c6-bcc1-c9586ce4d83c" providerId="ADAL" clId="{38B7BCE1-0EFF-4B2A-AD97-6786489FED28}" dt="2022-10-08T16:36:28.342" v="3" actId="478"/>
          <ac:picMkLst>
            <pc:docMk/>
            <pc:sldMk cId="3292838187" sldId="257"/>
            <ac:picMk id="27" creationId="{9DF5F567-D3E8-4763-B8D6-AABCAB4A70DB}"/>
          </ac:picMkLst>
        </pc:picChg>
        <pc:picChg chg="add del">
          <ac:chgData name="Mohammed Rahman" userId="3e6a976e-1df1-43c6-bcc1-c9586ce4d83c" providerId="ADAL" clId="{38B7BCE1-0EFF-4B2A-AD97-6786489FED28}" dt="2022-10-08T16:35:53.900" v="1"/>
          <ac:picMkLst>
            <pc:docMk/>
            <pc:sldMk cId="3292838187" sldId="257"/>
            <ac:picMk id="1026" creationId="{DF8963F6-9174-43B4-ADC6-7A8B8889F67B}"/>
          </ac:picMkLst>
        </pc:picChg>
        <pc:picChg chg="del mod">
          <ac:chgData name="Mohammed Rahman" userId="3e6a976e-1df1-43c6-bcc1-c9586ce4d83c" providerId="ADAL" clId="{38B7BCE1-0EFF-4B2A-AD97-6786489FED28}" dt="2022-10-08T16:36:28.342" v="3" actId="478"/>
          <ac:picMkLst>
            <pc:docMk/>
            <pc:sldMk cId="3292838187" sldId="257"/>
            <ac:picMk id="1028" creationId="{3C4C8A29-7CAA-4C5B-AD5C-7270BBCD9B55}"/>
          </ac:picMkLst>
        </pc:picChg>
        <pc:picChg chg="add del mod">
          <ac:chgData name="Mohammed Rahman" userId="3e6a976e-1df1-43c6-bcc1-c9586ce4d83c" providerId="ADAL" clId="{38B7BCE1-0EFF-4B2A-AD97-6786489FED28}" dt="2022-10-08T23:52:51.400" v="173" actId="478"/>
          <ac:picMkLst>
            <pc:docMk/>
            <pc:sldMk cId="3292838187" sldId="257"/>
            <ac:picMk id="1030" creationId="{C3EE9420-8338-4654-82CF-21800B755A45}"/>
          </ac:picMkLst>
        </pc:picChg>
        <pc:picChg chg="add del">
          <ac:chgData name="Mohammed Rahman" userId="3e6a976e-1df1-43c6-bcc1-c9586ce4d83c" providerId="ADAL" clId="{38B7BCE1-0EFF-4B2A-AD97-6786489FED28}" dt="2022-10-09T00:19:20.238" v="186" actId="21"/>
          <ac:picMkLst>
            <pc:docMk/>
            <pc:sldMk cId="3292838187" sldId="257"/>
            <ac:picMk id="1032" creationId="{86186D26-440D-4A9E-B3FB-DF7AA9D104CB}"/>
          </ac:picMkLst>
        </pc:picChg>
      </pc:sldChg>
    </pc:docChg>
  </pc:docChgLst>
  <pc:docChgLst>
    <pc:chgData name="Mohammed Rahman" userId="3e6a976e-1df1-43c6-bcc1-c9586ce4d83c" providerId="ADAL" clId="{03C8A94D-39CE-4C45-87AE-34DFF3B101BA}"/>
    <pc:docChg chg="undo custSel addSld delSld modSld sldOrd">
      <pc:chgData name="Mohammed Rahman" userId="3e6a976e-1df1-43c6-bcc1-c9586ce4d83c" providerId="ADAL" clId="{03C8A94D-39CE-4C45-87AE-34DFF3B101BA}" dt="2022-09-12T21:02:16.945" v="1779" actId="207"/>
      <pc:docMkLst>
        <pc:docMk/>
      </pc:docMkLst>
      <pc:sldChg chg="addSp delSp modSp mod">
        <pc:chgData name="Mohammed Rahman" userId="3e6a976e-1df1-43c6-bcc1-c9586ce4d83c" providerId="ADAL" clId="{03C8A94D-39CE-4C45-87AE-34DFF3B101BA}" dt="2022-09-12T15:26:52.128" v="223" actId="1076"/>
        <pc:sldMkLst>
          <pc:docMk/>
          <pc:sldMk cId="3292838187" sldId="257"/>
        </pc:sldMkLst>
        <pc:spChg chg="del mod">
          <ac:chgData name="Mohammed Rahman" userId="3e6a976e-1df1-43c6-bcc1-c9586ce4d83c" providerId="ADAL" clId="{03C8A94D-39CE-4C45-87AE-34DFF3B101BA}" dt="2022-09-12T14:46:30.974" v="136" actId="478"/>
          <ac:spMkLst>
            <pc:docMk/>
            <pc:sldMk cId="3292838187" sldId="257"/>
            <ac:spMk id="2" creationId="{E0A465EE-2048-4B42-9987-7CF475469841}"/>
          </ac:spMkLst>
        </pc:spChg>
        <pc:spChg chg="del mod">
          <ac:chgData name="Mohammed Rahman" userId="3e6a976e-1df1-43c6-bcc1-c9586ce4d83c" providerId="ADAL" clId="{03C8A94D-39CE-4C45-87AE-34DFF3B101BA}" dt="2022-09-12T14:46:22.122" v="133" actId="478"/>
          <ac:spMkLst>
            <pc:docMk/>
            <pc:sldMk cId="3292838187" sldId="257"/>
            <ac:spMk id="3" creationId="{97DA6B8A-DAAD-442F-B9C2-3BBE8389A58A}"/>
          </ac:spMkLst>
        </pc:spChg>
        <pc:spChg chg="add del mod">
          <ac:chgData name="Mohammed Rahman" userId="3e6a976e-1df1-43c6-bcc1-c9586ce4d83c" providerId="ADAL" clId="{03C8A94D-39CE-4C45-87AE-34DFF3B101BA}" dt="2022-09-12T14:46:25.004" v="134" actId="478"/>
          <ac:spMkLst>
            <pc:docMk/>
            <pc:sldMk cId="3292838187" sldId="257"/>
            <ac:spMk id="5" creationId="{F94F541E-7FD8-43A2-A099-638F816E47B4}"/>
          </ac:spMkLst>
        </pc:spChg>
        <pc:spChg chg="add del mod">
          <ac:chgData name="Mohammed Rahman" userId="3e6a976e-1df1-43c6-bcc1-c9586ce4d83c" providerId="ADAL" clId="{03C8A94D-39CE-4C45-87AE-34DFF3B101BA}" dt="2022-09-12T14:46:34.150" v="137" actId="478"/>
          <ac:spMkLst>
            <pc:docMk/>
            <pc:sldMk cId="3292838187" sldId="257"/>
            <ac:spMk id="7" creationId="{DB681240-FBF8-42AF-B20F-198F351EBCBC}"/>
          </ac:spMkLst>
        </pc:spChg>
        <pc:picChg chg="add del mod">
          <ac:chgData name="Mohammed Rahman" userId="3e6a976e-1df1-43c6-bcc1-c9586ce4d83c" providerId="ADAL" clId="{03C8A94D-39CE-4C45-87AE-34DFF3B101BA}" dt="2022-09-12T15:26:46.889" v="221" actId="478"/>
          <ac:picMkLst>
            <pc:docMk/>
            <pc:sldMk cId="3292838187" sldId="257"/>
            <ac:picMk id="9" creationId="{F5E7AE3F-CB1A-4D19-B15C-4C4FBCCE4FF6}"/>
          </ac:picMkLst>
        </pc:picChg>
        <pc:picChg chg="add del">
          <ac:chgData name="Mohammed Rahman" userId="3e6a976e-1df1-43c6-bcc1-c9586ce4d83c" providerId="ADAL" clId="{03C8A94D-39CE-4C45-87AE-34DFF3B101BA}" dt="2022-09-12T14:48:26.522" v="144" actId="478"/>
          <ac:picMkLst>
            <pc:docMk/>
            <pc:sldMk cId="3292838187" sldId="257"/>
            <ac:picMk id="11" creationId="{ABECAD86-8438-4663-AD4B-C156EABFA3D6}"/>
          </ac:picMkLst>
        </pc:picChg>
        <pc:picChg chg="add del">
          <ac:chgData name="Mohammed Rahman" userId="3e6a976e-1df1-43c6-bcc1-c9586ce4d83c" providerId="ADAL" clId="{03C8A94D-39CE-4C45-87AE-34DFF3B101BA}" dt="2022-09-12T14:48:37.206" v="146" actId="478"/>
          <ac:picMkLst>
            <pc:docMk/>
            <pc:sldMk cId="3292838187" sldId="257"/>
            <ac:picMk id="13" creationId="{5166A090-8C1B-44AB-A706-263B4E45259F}"/>
          </ac:picMkLst>
        </pc:picChg>
        <pc:picChg chg="add mod">
          <ac:chgData name="Mohammed Rahman" userId="3e6a976e-1df1-43c6-bcc1-c9586ce4d83c" providerId="ADAL" clId="{03C8A94D-39CE-4C45-87AE-34DFF3B101BA}" dt="2022-09-12T15:06:15.172" v="189" actId="1076"/>
          <ac:picMkLst>
            <pc:docMk/>
            <pc:sldMk cId="3292838187" sldId="257"/>
            <ac:picMk id="15" creationId="{5B6C9D49-AEDF-421B-9729-2B6125D1AA80}"/>
          </ac:picMkLst>
        </pc:picChg>
        <pc:picChg chg="add mod">
          <ac:chgData name="Mohammed Rahman" userId="3e6a976e-1df1-43c6-bcc1-c9586ce4d83c" providerId="ADAL" clId="{03C8A94D-39CE-4C45-87AE-34DFF3B101BA}" dt="2022-09-12T15:06:31.653" v="196" actId="1076"/>
          <ac:picMkLst>
            <pc:docMk/>
            <pc:sldMk cId="3292838187" sldId="257"/>
            <ac:picMk id="17" creationId="{EE5050BC-4D86-481B-9E1E-9A1EA35CED7D}"/>
          </ac:picMkLst>
        </pc:picChg>
        <pc:picChg chg="add del">
          <ac:chgData name="Mohammed Rahman" userId="3e6a976e-1df1-43c6-bcc1-c9586ce4d83c" providerId="ADAL" clId="{03C8A94D-39CE-4C45-87AE-34DFF3B101BA}" dt="2022-09-12T15:05:01.069" v="182" actId="478"/>
          <ac:picMkLst>
            <pc:docMk/>
            <pc:sldMk cId="3292838187" sldId="257"/>
            <ac:picMk id="19" creationId="{DDD25D81-A32A-41BE-8DF9-4B99642898DA}"/>
          </ac:picMkLst>
        </pc:picChg>
        <pc:picChg chg="add del mod">
          <ac:chgData name="Mohammed Rahman" userId="3e6a976e-1df1-43c6-bcc1-c9586ce4d83c" providerId="ADAL" clId="{03C8A94D-39CE-4C45-87AE-34DFF3B101BA}" dt="2022-09-12T15:06:47.752" v="201" actId="478"/>
          <ac:picMkLst>
            <pc:docMk/>
            <pc:sldMk cId="3292838187" sldId="257"/>
            <ac:picMk id="21" creationId="{013454A3-9F95-4C81-BAC3-07BF127F4F78}"/>
          </ac:picMkLst>
        </pc:picChg>
        <pc:picChg chg="add del mod">
          <ac:chgData name="Mohammed Rahman" userId="3e6a976e-1df1-43c6-bcc1-c9586ce4d83c" providerId="ADAL" clId="{03C8A94D-39CE-4C45-87AE-34DFF3B101BA}" dt="2022-09-12T15:25:32.571" v="213" actId="478"/>
          <ac:picMkLst>
            <pc:docMk/>
            <pc:sldMk cId="3292838187" sldId="257"/>
            <ac:picMk id="23" creationId="{EBB649EF-A38B-4D93-8F50-FE1D07EDA22E}"/>
          </ac:picMkLst>
        </pc:picChg>
        <pc:picChg chg="add mod">
          <ac:chgData name="Mohammed Rahman" userId="3e6a976e-1df1-43c6-bcc1-c9586ce4d83c" providerId="ADAL" clId="{03C8A94D-39CE-4C45-87AE-34DFF3B101BA}" dt="2022-09-12T15:25:52.543" v="219" actId="1076"/>
          <ac:picMkLst>
            <pc:docMk/>
            <pc:sldMk cId="3292838187" sldId="257"/>
            <ac:picMk id="25" creationId="{3A2E69E6-4D02-4B0E-8315-4B86BD62D8C9}"/>
          </ac:picMkLst>
        </pc:picChg>
        <pc:picChg chg="add mod">
          <ac:chgData name="Mohammed Rahman" userId="3e6a976e-1df1-43c6-bcc1-c9586ce4d83c" providerId="ADAL" clId="{03C8A94D-39CE-4C45-87AE-34DFF3B101BA}" dt="2022-09-12T15:26:52.128" v="223" actId="1076"/>
          <ac:picMkLst>
            <pc:docMk/>
            <pc:sldMk cId="3292838187" sldId="257"/>
            <ac:picMk id="27" creationId="{9DF5F567-D3E8-4763-B8D6-AABCAB4A70DB}"/>
          </ac:picMkLst>
        </pc:picChg>
        <pc:picChg chg="add del">
          <ac:chgData name="Mohammed Rahman" userId="3e6a976e-1df1-43c6-bcc1-c9586ce4d83c" providerId="ADAL" clId="{03C8A94D-39CE-4C45-87AE-34DFF3B101BA}" dt="2022-09-12T14:47:08.354" v="139" actId="21"/>
          <ac:picMkLst>
            <pc:docMk/>
            <pc:sldMk cId="3292838187" sldId="257"/>
            <ac:picMk id="1026" creationId="{06BC8081-6622-4204-A44A-E28BDEA66C9A}"/>
          </ac:picMkLst>
        </pc:picChg>
        <pc:picChg chg="add mod">
          <ac:chgData name="Mohammed Rahman" userId="3e6a976e-1df1-43c6-bcc1-c9586ce4d83c" providerId="ADAL" clId="{03C8A94D-39CE-4C45-87AE-34DFF3B101BA}" dt="2022-09-12T15:06:42.720" v="199" actId="1076"/>
          <ac:picMkLst>
            <pc:docMk/>
            <pc:sldMk cId="3292838187" sldId="257"/>
            <ac:picMk id="1028" creationId="{3C4C8A29-7CAA-4C5B-AD5C-7270BBCD9B55}"/>
          </ac:picMkLst>
        </pc:picChg>
      </pc:sldChg>
      <pc:sldChg chg="del">
        <pc:chgData name="Mohammed Rahman" userId="3e6a976e-1df1-43c6-bcc1-c9586ce4d83c" providerId="ADAL" clId="{03C8A94D-39CE-4C45-87AE-34DFF3B101BA}" dt="2022-09-12T20:50:52.308" v="1671" actId="47"/>
        <pc:sldMkLst>
          <pc:docMk/>
          <pc:sldMk cId="3323211849" sldId="261"/>
        </pc:sldMkLst>
      </pc:sldChg>
      <pc:sldChg chg="del">
        <pc:chgData name="Mohammed Rahman" userId="3e6a976e-1df1-43c6-bcc1-c9586ce4d83c" providerId="ADAL" clId="{03C8A94D-39CE-4C45-87AE-34DFF3B101BA}" dt="2022-09-12T20:50:52.308" v="1671" actId="47"/>
        <pc:sldMkLst>
          <pc:docMk/>
          <pc:sldMk cId="3796482368" sldId="262"/>
        </pc:sldMkLst>
      </pc:sldChg>
      <pc:sldChg chg="addSp delSp modSp mod">
        <pc:chgData name="Mohammed Rahman" userId="3e6a976e-1df1-43c6-bcc1-c9586ce4d83c" providerId="ADAL" clId="{03C8A94D-39CE-4C45-87AE-34DFF3B101BA}" dt="2022-09-12T16:29:59.974" v="248" actId="20577"/>
        <pc:sldMkLst>
          <pc:docMk/>
          <pc:sldMk cId="2208842812" sldId="270"/>
        </pc:sldMkLst>
        <pc:spChg chg="mod">
          <ac:chgData name="Mohammed Rahman" userId="3e6a976e-1df1-43c6-bcc1-c9586ce4d83c" providerId="ADAL" clId="{03C8A94D-39CE-4C45-87AE-34DFF3B101BA}" dt="2022-09-12T16:29:59.974" v="248" actId="20577"/>
          <ac:spMkLst>
            <pc:docMk/>
            <pc:sldMk cId="2208842812" sldId="270"/>
            <ac:spMk id="5" creationId="{B72A9580-BCBB-48E7-A81E-1D9BEB83C8C1}"/>
          </ac:spMkLst>
        </pc:spChg>
        <pc:picChg chg="add del">
          <ac:chgData name="Mohammed Rahman" userId="3e6a976e-1df1-43c6-bcc1-c9586ce4d83c" providerId="ADAL" clId="{03C8A94D-39CE-4C45-87AE-34DFF3B101BA}" dt="2022-09-12T15:50:46.196" v="226" actId="22"/>
          <ac:picMkLst>
            <pc:docMk/>
            <pc:sldMk cId="2208842812" sldId="270"/>
            <ac:picMk id="7" creationId="{12F400A9-52AB-4E13-A308-6A80DB7CE129}"/>
          </ac:picMkLst>
        </pc:picChg>
      </pc:sldChg>
      <pc:sldChg chg="addSp delSp modSp mod">
        <pc:chgData name="Mohammed Rahman" userId="3e6a976e-1df1-43c6-bcc1-c9586ce4d83c" providerId="ADAL" clId="{03C8A94D-39CE-4C45-87AE-34DFF3B101BA}" dt="2022-09-12T20:38:43.885" v="1452" actId="6549"/>
        <pc:sldMkLst>
          <pc:docMk/>
          <pc:sldMk cId="2100551559" sldId="289"/>
        </pc:sldMkLst>
        <pc:spChg chg="mod">
          <ac:chgData name="Mohammed Rahman" userId="3e6a976e-1df1-43c6-bcc1-c9586ce4d83c" providerId="ADAL" clId="{03C8A94D-39CE-4C45-87AE-34DFF3B101BA}" dt="2022-09-12T20:38:43.885" v="1452" actId="6549"/>
          <ac:spMkLst>
            <pc:docMk/>
            <pc:sldMk cId="2100551559" sldId="289"/>
            <ac:spMk id="4" creationId="{F31EB2D3-7A35-4EC4-87B5-E6BA48FA0DEB}"/>
          </ac:spMkLst>
        </pc:spChg>
        <pc:spChg chg="add mod">
          <ac:chgData name="Mohammed Rahman" userId="3e6a976e-1df1-43c6-bcc1-c9586ce4d83c" providerId="ADAL" clId="{03C8A94D-39CE-4C45-87AE-34DFF3B101BA}" dt="2022-09-12T20:30:54.404" v="1251" actId="20577"/>
          <ac:spMkLst>
            <pc:docMk/>
            <pc:sldMk cId="2100551559" sldId="289"/>
            <ac:spMk id="5" creationId="{7F0D859A-5AD8-4FBB-B912-8DCF0F81FC96}"/>
          </ac:spMkLst>
        </pc:spChg>
        <pc:picChg chg="add mod">
          <ac:chgData name="Mohammed Rahman" userId="3e6a976e-1df1-43c6-bcc1-c9586ce4d83c" providerId="ADAL" clId="{03C8A94D-39CE-4C45-87AE-34DFF3B101BA}" dt="2022-09-12T20:30:49.853" v="1241" actId="1076"/>
          <ac:picMkLst>
            <pc:docMk/>
            <pc:sldMk cId="2100551559" sldId="289"/>
            <ac:picMk id="3" creationId="{34CA4B32-E07A-44FF-B627-BE87ACEBCCAA}"/>
          </ac:picMkLst>
        </pc:picChg>
        <pc:picChg chg="del">
          <ac:chgData name="Mohammed Rahman" userId="3e6a976e-1df1-43c6-bcc1-c9586ce4d83c" providerId="ADAL" clId="{03C8A94D-39CE-4C45-87AE-34DFF3B101BA}" dt="2022-09-12T20:30:45.172" v="1239" actId="478"/>
          <ac:picMkLst>
            <pc:docMk/>
            <pc:sldMk cId="2100551559" sldId="289"/>
            <ac:picMk id="6" creationId="{BEAAD0CB-ABF5-4570-9D3E-511A3EC5FDB7}"/>
          </ac:picMkLst>
        </pc:picChg>
      </pc:sldChg>
      <pc:sldChg chg="addSp delSp modSp add del mod ord">
        <pc:chgData name="Mohammed Rahman" userId="3e6a976e-1df1-43c6-bcc1-c9586ce4d83c" providerId="ADAL" clId="{03C8A94D-39CE-4C45-87AE-34DFF3B101BA}" dt="2022-09-07T16:29:22.193" v="95" actId="2696"/>
        <pc:sldMkLst>
          <pc:docMk/>
          <pc:sldMk cId="1735141169" sldId="290"/>
        </pc:sldMkLst>
        <pc:spChg chg="mod">
          <ac:chgData name="Mohammed Rahman" userId="3e6a976e-1df1-43c6-bcc1-c9586ce4d83c" providerId="ADAL" clId="{03C8A94D-39CE-4C45-87AE-34DFF3B101BA}" dt="2022-09-07T16:26:28.740" v="75" actId="20577"/>
          <ac:spMkLst>
            <pc:docMk/>
            <pc:sldMk cId="1735141169" sldId="290"/>
            <ac:spMk id="2" creationId="{9A47AF0A-F425-4D48-9B35-428EBA8E3C80}"/>
          </ac:spMkLst>
        </pc:spChg>
        <pc:spChg chg="del mod">
          <ac:chgData name="Mohammed Rahman" userId="3e6a976e-1df1-43c6-bcc1-c9586ce4d83c" providerId="ADAL" clId="{03C8A94D-39CE-4C45-87AE-34DFF3B101BA}" dt="2022-09-07T16:27:17.928" v="78" actId="478"/>
          <ac:spMkLst>
            <pc:docMk/>
            <pc:sldMk cId="1735141169" sldId="290"/>
            <ac:spMk id="3" creationId="{83E3F0F0-F48F-48BC-8970-1E8AB9AE66DC}"/>
          </ac:spMkLst>
        </pc:spChg>
        <pc:spChg chg="add mod">
          <ac:chgData name="Mohammed Rahman" userId="3e6a976e-1df1-43c6-bcc1-c9586ce4d83c" providerId="ADAL" clId="{03C8A94D-39CE-4C45-87AE-34DFF3B101BA}" dt="2022-09-07T16:25:08.735" v="66" actId="207"/>
          <ac:spMkLst>
            <pc:docMk/>
            <pc:sldMk cId="1735141169" sldId="290"/>
            <ac:spMk id="6" creationId="{3A5D2224-5061-4D79-B3B4-BC8B68042C01}"/>
          </ac:spMkLst>
        </pc:spChg>
        <pc:graphicFrameChg chg="add del mod">
          <ac:chgData name="Mohammed Rahman" userId="3e6a976e-1df1-43c6-bcc1-c9586ce4d83c" providerId="ADAL" clId="{03C8A94D-39CE-4C45-87AE-34DFF3B101BA}" dt="2022-09-07T16:27:48.666" v="82" actId="21"/>
          <ac:graphicFrameMkLst>
            <pc:docMk/>
            <pc:sldMk cId="1735141169" sldId="290"/>
            <ac:graphicFrameMk id="7" creationId="{F7ED214B-C11B-4D89-821E-BF810614335B}"/>
          </ac:graphicFrameMkLst>
        </pc:graphicFrameChg>
        <pc:picChg chg="del">
          <ac:chgData name="Mohammed Rahman" userId="3e6a976e-1df1-43c6-bcc1-c9586ce4d83c" providerId="ADAL" clId="{03C8A94D-39CE-4C45-87AE-34DFF3B101BA}" dt="2022-09-07T16:23:39.752" v="19" actId="478"/>
          <ac:picMkLst>
            <pc:docMk/>
            <pc:sldMk cId="1735141169" sldId="290"/>
            <ac:picMk id="5" creationId="{482F9FB0-D527-4BCF-A3E5-2A21CEB277B7}"/>
          </ac:picMkLst>
        </pc:picChg>
      </pc:sldChg>
      <pc:sldChg chg="delSp modSp add del mod ord">
        <pc:chgData name="Mohammed Rahman" userId="3e6a976e-1df1-43c6-bcc1-c9586ce4d83c" providerId="ADAL" clId="{03C8A94D-39CE-4C45-87AE-34DFF3B101BA}" dt="2022-09-07T16:23:19.789" v="15" actId="2696"/>
        <pc:sldMkLst>
          <pc:docMk/>
          <pc:sldMk cId="3630004092" sldId="290"/>
        </pc:sldMkLst>
        <pc:spChg chg="del">
          <ac:chgData name="Mohammed Rahman" userId="3e6a976e-1df1-43c6-bcc1-c9586ce4d83c" providerId="ADAL" clId="{03C8A94D-39CE-4C45-87AE-34DFF3B101BA}" dt="2022-09-07T16:23:07.467" v="11" actId="478"/>
          <ac:spMkLst>
            <pc:docMk/>
            <pc:sldMk cId="3630004092" sldId="290"/>
            <ac:spMk id="3" creationId="{61BE59BF-7985-49DB-B28E-C80B81FE86FC}"/>
          </ac:spMkLst>
        </pc:spChg>
        <pc:spChg chg="del mod">
          <ac:chgData name="Mohammed Rahman" userId="3e6a976e-1df1-43c6-bcc1-c9586ce4d83c" providerId="ADAL" clId="{03C8A94D-39CE-4C45-87AE-34DFF3B101BA}" dt="2022-09-07T16:23:01.623" v="7" actId="478"/>
          <ac:spMkLst>
            <pc:docMk/>
            <pc:sldMk cId="3630004092" sldId="290"/>
            <ac:spMk id="7" creationId="{1A1E733F-488E-4472-9492-889F25E6DF18}"/>
          </ac:spMkLst>
        </pc:spChg>
        <pc:spChg chg="mod">
          <ac:chgData name="Mohammed Rahman" userId="3e6a976e-1df1-43c6-bcc1-c9586ce4d83c" providerId="ADAL" clId="{03C8A94D-39CE-4C45-87AE-34DFF3B101BA}" dt="2022-09-07T16:23:10.008" v="13" actId="6549"/>
          <ac:spMkLst>
            <pc:docMk/>
            <pc:sldMk cId="3630004092" sldId="290"/>
            <ac:spMk id="9" creationId="{6DECB231-67CB-458D-B60A-D7DA1F9264B5}"/>
          </ac:spMkLst>
        </pc:spChg>
        <pc:spChg chg="del">
          <ac:chgData name="Mohammed Rahman" userId="3e6a976e-1df1-43c6-bcc1-c9586ce4d83c" providerId="ADAL" clId="{03C8A94D-39CE-4C45-87AE-34DFF3B101BA}" dt="2022-09-07T16:23:11.072" v="14" actId="478"/>
          <ac:spMkLst>
            <pc:docMk/>
            <pc:sldMk cId="3630004092" sldId="290"/>
            <ac:spMk id="11" creationId="{C713FB2C-38F1-43AB-ACAA-5EFA7F064566}"/>
          </ac:spMkLst>
        </pc:spChg>
        <pc:spChg chg="del">
          <ac:chgData name="Mohammed Rahman" userId="3e6a976e-1df1-43c6-bcc1-c9586ce4d83c" providerId="ADAL" clId="{03C8A94D-39CE-4C45-87AE-34DFF3B101BA}" dt="2022-09-07T16:23:08.622" v="12" actId="478"/>
          <ac:spMkLst>
            <pc:docMk/>
            <pc:sldMk cId="3630004092" sldId="290"/>
            <ac:spMk id="18" creationId="{1084881F-D061-4A0B-A22A-02C7001FDD5E}"/>
          </ac:spMkLst>
        </pc:spChg>
        <pc:spChg chg="del">
          <ac:chgData name="Mohammed Rahman" userId="3e6a976e-1df1-43c6-bcc1-c9586ce4d83c" providerId="ADAL" clId="{03C8A94D-39CE-4C45-87AE-34DFF3B101BA}" dt="2022-09-07T16:23:05.147" v="9" actId="478"/>
          <ac:spMkLst>
            <pc:docMk/>
            <pc:sldMk cId="3630004092" sldId="290"/>
            <ac:spMk id="24" creationId="{6A8AFBA7-F1AB-467A-AFC1-20FA44EB7744}"/>
          </ac:spMkLst>
        </pc:spChg>
        <pc:picChg chg="del">
          <ac:chgData name="Mohammed Rahman" userId="3e6a976e-1df1-43c6-bcc1-c9586ce4d83c" providerId="ADAL" clId="{03C8A94D-39CE-4C45-87AE-34DFF3B101BA}" dt="2022-09-07T16:23:02.671" v="8" actId="478"/>
          <ac:picMkLst>
            <pc:docMk/>
            <pc:sldMk cId="3630004092" sldId="290"/>
            <ac:picMk id="5" creationId="{2E34EF6D-E955-4FAF-9768-42C9A1EB58D9}"/>
          </ac:picMkLst>
        </pc:picChg>
        <pc:picChg chg="del">
          <ac:chgData name="Mohammed Rahman" userId="3e6a976e-1df1-43c6-bcc1-c9586ce4d83c" providerId="ADAL" clId="{03C8A94D-39CE-4C45-87AE-34DFF3B101BA}" dt="2022-09-07T16:23:06.127" v="10" actId="478"/>
          <ac:picMkLst>
            <pc:docMk/>
            <pc:sldMk cId="3630004092" sldId="290"/>
            <ac:picMk id="8" creationId="{0DD3DA7B-1BA1-4E85-99F7-47FECC8CC180}"/>
          </ac:picMkLst>
        </pc:picChg>
        <pc:picChg chg="del mod">
          <ac:chgData name="Mohammed Rahman" userId="3e6a976e-1df1-43c6-bcc1-c9586ce4d83c" providerId="ADAL" clId="{03C8A94D-39CE-4C45-87AE-34DFF3B101BA}" dt="2022-09-07T16:22:58.498" v="5" actId="478"/>
          <ac:picMkLst>
            <pc:docMk/>
            <pc:sldMk cId="3630004092" sldId="290"/>
            <ac:picMk id="31" creationId="{17537757-D8D4-43FA-9860-0EBA79CE246A}"/>
          </ac:picMkLst>
        </pc:picChg>
      </pc:sldChg>
      <pc:sldChg chg="addSp delSp modSp add del mod ord">
        <pc:chgData name="Mohammed Rahman" userId="3e6a976e-1df1-43c6-bcc1-c9586ce4d83c" providerId="ADAL" clId="{03C8A94D-39CE-4C45-87AE-34DFF3B101BA}" dt="2022-09-12T15:54:12.005" v="240" actId="1076"/>
        <pc:sldMkLst>
          <pc:docMk/>
          <pc:sldMk cId="856556082" sldId="291"/>
        </pc:sldMkLst>
        <pc:spChg chg="del">
          <ac:chgData name="Mohammed Rahman" userId="3e6a976e-1df1-43c6-bcc1-c9586ce4d83c" providerId="ADAL" clId="{03C8A94D-39CE-4C45-87AE-34DFF3B101BA}" dt="2022-09-07T16:27:55.857" v="83" actId="478"/>
          <ac:spMkLst>
            <pc:docMk/>
            <pc:sldMk cId="856556082" sldId="291"/>
            <ac:spMk id="3" creationId="{CE0DA88A-C768-4667-B280-7C2B0B061D8E}"/>
          </ac:spMkLst>
        </pc:spChg>
        <pc:spChg chg="add del mod">
          <ac:chgData name="Mohammed Rahman" userId="3e6a976e-1df1-43c6-bcc1-c9586ce4d83c" providerId="ADAL" clId="{03C8A94D-39CE-4C45-87AE-34DFF3B101BA}" dt="2022-09-07T16:28:45.444" v="88" actId="478"/>
          <ac:spMkLst>
            <pc:docMk/>
            <pc:sldMk cId="856556082" sldId="291"/>
            <ac:spMk id="4" creationId="{87D92CFB-10A4-49E6-90EE-7845C2A92039}"/>
          </ac:spMkLst>
        </pc:spChg>
        <pc:spChg chg="add mod">
          <ac:chgData name="Mohammed Rahman" userId="3e6a976e-1df1-43c6-bcc1-c9586ce4d83c" providerId="ADAL" clId="{03C8A94D-39CE-4C45-87AE-34DFF3B101BA}" dt="2022-09-07T16:28:41.875" v="87"/>
          <ac:spMkLst>
            <pc:docMk/>
            <pc:sldMk cId="856556082" sldId="291"/>
            <ac:spMk id="7" creationId="{1D5C8273-F12C-45E1-834B-C78D55F913A6}"/>
          </ac:spMkLst>
        </pc:spChg>
        <pc:graphicFrameChg chg="add del mod">
          <ac:chgData name="Mohammed Rahman" userId="3e6a976e-1df1-43c6-bcc1-c9586ce4d83c" providerId="ADAL" clId="{03C8A94D-39CE-4C45-87AE-34DFF3B101BA}" dt="2022-09-07T16:45:52.522" v="96" actId="478"/>
          <ac:graphicFrameMkLst>
            <pc:docMk/>
            <pc:sldMk cId="856556082" sldId="291"/>
            <ac:graphicFrameMk id="5" creationId="{2A519427-5A64-4E65-9BE8-CAEC37F7F44B}"/>
          </ac:graphicFrameMkLst>
        </pc:graphicFrameChg>
        <pc:graphicFrameChg chg="add del mod">
          <ac:chgData name="Mohammed Rahman" userId="3e6a976e-1df1-43c6-bcc1-c9586ce4d83c" providerId="ADAL" clId="{03C8A94D-39CE-4C45-87AE-34DFF3B101BA}" dt="2022-09-07T16:28:27.602" v="86" actId="478"/>
          <ac:graphicFrameMkLst>
            <pc:docMk/>
            <pc:sldMk cId="856556082" sldId="291"/>
            <ac:graphicFrameMk id="6" creationId="{4C4B527C-FFF4-41D6-9F33-794FE2D29587}"/>
          </ac:graphicFrameMkLst>
        </pc:graphicFrameChg>
        <pc:picChg chg="add del mod">
          <ac:chgData name="Mohammed Rahman" userId="3e6a976e-1df1-43c6-bcc1-c9586ce4d83c" providerId="ADAL" clId="{03C8A94D-39CE-4C45-87AE-34DFF3B101BA}" dt="2022-09-12T15:53:53.313" v="235" actId="478"/>
          <ac:picMkLst>
            <pc:docMk/>
            <pc:sldMk cId="856556082" sldId="291"/>
            <ac:picMk id="3" creationId="{4E2D4806-F050-403C-B35F-D20251B797A1}"/>
          </ac:picMkLst>
        </pc:picChg>
        <pc:picChg chg="add mod">
          <ac:chgData name="Mohammed Rahman" userId="3e6a976e-1df1-43c6-bcc1-c9586ce4d83c" providerId="ADAL" clId="{03C8A94D-39CE-4C45-87AE-34DFF3B101BA}" dt="2022-09-12T15:54:12.005" v="240" actId="1076"/>
          <ac:picMkLst>
            <pc:docMk/>
            <pc:sldMk cId="856556082" sldId="291"/>
            <ac:picMk id="5" creationId="{99BE64F7-85C5-4988-A366-8E193540CF20}"/>
          </ac:picMkLst>
        </pc:picChg>
        <pc:picChg chg="add del mod">
          <ac:chgData name="Mohammed Rahman" userId="3e6a976e-1df1-43c6-bcc1-c9586ce4d83c" providerId="ADAL" clId="{03C8A94D-39CE-4C45-87AE-34DFF3B101BA}" dt="2022-09-07T17:05:24.716" v="102" actId="478"/>
          <ac:picMkLst>
            <pc:docMk/>
            <pc:sldMk cId="856556082" sldId="291"/>
            <ac:picMk id="9" creationId="{AB0A0C92-15DC-4B8C-A32C-A115D274F5B3}"/>
          </ac:picMkLst>
        </pc:picChg>
        <pc:picChg chg="add del">
          <ac:chgData name="Mohammed Rahman" userId="3e6a976e-1df1-43c6-bcc1-c9586ce4d83c" providerId="ADAL" clId="{03C8A94D-39CE-4C45-87AE-34DFF3B101BA}" dt="2022-09-07T17:05:28.093" v="104" actId="22"/>
          <ac:picMkLst>
            <pc:docMk/>
            <pc:sldMk cId="856556082" sldId="291"/>
            <ac:picMk id="11" creationId="{B72F14A5-4AE1-4162-8591-83FFC954FB03}"/>
          </ac:picMkLst>
        </pc:picChg>
        <pc:picChg chg="add del mod">
          <ac:chgData name="Mohammed Rahman" userId="3e6a976e-1df1-43c6-bcc1-c9586ce4d83c" providerId="ADAL" clId="{03C8A94D-39CE-4C45-87AE-34DFF3B101BA}" dt="2022-09-07T17:06:57.437" v="115" actId="478"/>
          <ac:picMkLst>
            <pc:docMk/>
            <pc:sldMk cId="856556082" sldId="291"/>
            <ac:picMk id="13" creationId="{29EE5D75-09D9-4BC1-BDBE-D094B57FB662}"/>
          </ac:picMkLst>
        </pc:picChg>
        <pc:picChg chg="add del mod">
          <ac:chgData name="Mohammed Rahman" userId="3e6a976e-1df1-43c6-bcc1-c9586ce4d83c" providerId="ADAL" clId="{03C8A94D-39CE-4C45-87AE-34DFF3B101BA}" dt="2022-09-12T15:50:51.828" v="228" actId="478"/>
          <ac:picMkLst>
            <pc:docMk/>
            <pc:sldMk cId="856556082" sldId="291"/>
            <ac:picMk id="15" creationId="{AC6F9A8A-8675-488D-A276-988092BCBC1C}"/>
          </ac:picMkLst>
        </pc:picChg>
      </pc:sldChg>
      <pc:sldChg chg="addSp modSp mod">
        <pc:chgData name="Mohammed Rahman" userId="3e6a976e-1df1-43c6-bcc1-c9586ce4d83c" providerId="ADAL" clId="{03C8A94D-39CE-4C45-87AE-34DFF3B101BA}" dt="2022-09-12T21:02:16.945" v="1779" actId="207"/>
        <pc:sldMkLst>
          <pc:docMk/>
          <pc:sldMk cId="2467913033" sldId="293"/>
        </pc:sldMkLst>
        <pc:spChg chg="mod">
          <ac:chgData name="Mohammed Rahman" userId="3e6a976e-1df1-43c6-bcc1-c9586ce4d83c" providerId="ADAL" clId="{03C8A94D-39CE-4C45-87AE-34DFF3B101BA}" dt="2022-09-12T21:01:37.352" v="1762" actId="27636"/>
          <ac:spMkLst>
            <pc:docMk/>
            <pc:sldMk cId="2467913033" sldId="293"/>
            <ac:spMk id="3" creationId="{CE0DA88A-C768-4667-B280-7C2B0B061D8E}"/>
          </ac:spMkLst>
        </pc:spChg>
        <pc:spChg chg="add mod">
          <ac:chgData name="Mohammed Rahman" userId="3e6a976e-1df1-43c6-bcc1-c9586ce4d83c" providerId="ADAL" clId="{03C8A94D-39CE-4C45-87AE-34DFF3B101BA}" dt="2022-09-12T21:02:16.945" v="1779" actId="207"/>
          <ac:spMkLst>
            <pc:docMk/>
            <pc:sldMk cId="2467913033" sldId="293"/>
            <ac:spMk id="4" creationId="{B909A603-8CB5-4054-B76C-CD7E824DD7CA}"/>
          </ac:spMkLst>
        </pc:spChg>
      </pc:sldChg>
      <pc:sldChg chg="addSp modSp mod ord">
        <pc:chgData name="Mohammed Rahman" userId="3e6a976e-1df1-43c6-bcc1-c9586ce4d83c" providerId="ADAL" clId="{03C8A94D-39CE-4C45-87AE-34DFF3B101BA}" dt="2022-09-12T17:23:57.941" v="499" actId="20577"/>
        <pc:sldMkLst>
          <pc:docMk/>
          <pc:sldMk cId="659942406" sldId="294"/>
        </pc:sldMkLst>
        <pc:spChg chg="mod">
          <ac:chgData name="Mohammed Rahman" userId="3e6a976e-1df1-43c6-bcc1-c9586ce4d83c" providerId="ADAL" clId="{03C8A94D-39CE-4C45-87AE-34DFF3B101BA}" dt="2022-09-12T17:23:57.941" v="499" actId="20577"/>
          <ac:spMkLst>
            <pc:docMk/>
            <pc:sldMk cId="659942406" sldId="294"/>
            <ac:spMk id="4" creationId="{F31EB2D3-7A35-4EC4-87B5-E6BA48FA0DEB}"/>
          </ac:spMkLst>
        </pc:spChg>
        <pc:spChg chg="add mod">
          <ac:chgData name="Mohammed Rahman" userId="3e6a976e-1df1-43c6-bcc1-c9586ce4d83c" providerId="ADAL" clId="{03C8A94D-39CE-4C45-87AE-34DFF3B101BA}" dt="2022-09-12T17:11:49.244" v="303" actId="20577"/>
          <ac:spMkLst>
            <pc:docMk/>
            <pc:sldMk cId="659942406" sldId="294"/>
            <ac:spMk id="5" creationId="{34DB3712-F6CB-4472-BC5D-258022F29C70}"/>
          </ac:spMkLst>
        </pc:spChg>
      </pc:sldChg>
      <pc:sldChg chg="addSp modSp mod ord">
        <pc:chgData name="Mohammed Rahman" userId="3e6a976e-1df1-43c6-bcc1-c9586ce4d83c" providerId="ADAL" clId="{03C8A94D-39CE-4C45-87AE-34DFF3B101BA}" dt="2022-09-12T20:17:56.803" v="1104" actId="313"/>
        <pc:sldMkLst>
          <pc:docMk/>
          <pc:sldMk cId="2052807314" sldId="295"/>
        </pc:sldMkLst>
        <pc:spChg chg="mod">
          <ac:chgData name="Mohammed Rahman" userId="3e6a976e-1df1-43c6-bcc1-c9586ce4d83c" providerId="ADAL" clId="{03C8A94D-39CE-4C45-87AE-34DFF3B101BA}" dt="2022-09-12T20:17:56.803" v="1104" actId="313"/>
          <ac:spMkLst>
            <pc:docMk/>
            <pc:sldMk cId="2052807314" sldId="295"/>
            <ac:spMk id="4" creationId="{F31EB2D3-7A35-4EC4-87B5-E6BA48FA0DEB}"/>
          </ac:spMkLst>
        </pc:spChg>
        <pc:spChg chg="add mod">
          <ac:chgData name="Mohammed Rahman" userId="3e6a976e-1df1-43c6-bcc1-c9586ce4d83c" providerId="ADAL" clId="{03C8A94D-39CE-4C45-87AE-34DFF3B101BA}" dt="2022-09-12T17:12:02.910" v="317" actId="20577"/>
          <ac:spMkLst>
            <pc:docMk/>
            <pc:sldMk cId="2052807314" sldId="295"/>
            <ac:spMk id="6" creationId="{E45B5AD5-427D-48A9-B2A7-13FCD9D940BD}"/>
          </ac:spMkLst>
        </pc:spChg>
      </pc:sldChg>
      <pc:sldChg chg="addSp modSp mod ord">
        <pc:chgData name="Mohammed Rahman" userId="3e6a976e-1df1-43c6-bcc1-c9586ce4d83c" providerId="ADAL" clId="{03C8A94D-39CE-4C45-87AE-34DFF3B101BA}" dt="2022-09-12T20:29:00.031" v="1237"/>
        <pc:sldMkLst>
          <pc:docMk/>
          <pc:sldMk cId="2009977429" sldId="296"/>
        </pc:sldMkLst>
        <pc:spChg chg="mod">
          <ac:chgData name="Mohammed Rahman" userId="3e6a976e-1df1-43c6-bcc1-c9586ce4d83c" providerId="ADAL" clId="{03C8A94D-39CE-4C45-87AE-34DFF3B101BA}" dt="2022-09-12T20:26:34.948" v="1235" actId="20577"/>
          <ac:spMkLst>
            <pc:docMk/>
            <pc:sldMk cId="2009977429" sldId="296"/>
            <ac:spMk id="4" creationId="{F31EB2D3-7A35-4EC4-87B5-E6BA48FA0DEB}"/>
          </ac:spMkLst>
        </pc:spChg>
        <pc:spChg chg="add mod">
          <ac:chgData name="Mohammed Rahman" userId="3e6a976e-1df1-43c6-bcc1-c9586ce4d83c" providerId="ADAL" clId="{03C8A94D-39CE-4C45-87AE-34DFF3B101BA}" dt="2022-09-12T17:12:17.090" v="333" actId="20577"/>
          <ac:spMkLst>
            <pc:docMk/>
            <pc:sldMk cId="2009977429" sldId="296"/>
            <ac:spMk id="5" creationId="{D750655C-E693-4DA6-BACD-AE37AAC62BED}"/>
          </ac:spMkLst>
        </pc:spChg>
      </pc:sldChg>
      <pc:sldChg chg="addSp modSp mod ord">
        <pc:chgData name="Mohammed Rahman" userId="3e6a976e-1df1-43c6-bcc1-c9586ce4d83c" providerId="ADAL" clId="{03C8A94D-39CE-4C45-87AE-34DFF3B101BA}" dt="2022-09-12T20:13:03.741" v="981" actId="20577"/>
        <pc:sldMkLst>
          <pc:docMk/>
          <pc:sldMk cId="3108980094" sldId="297"/>
        </pc:sldMkLst>
        <pc:spChg chg="mod">
          <ac:chgData name="Mohammed Rahman" userId="3e6a976e-1df1-43c6-bcc1-c9586ce4d83c" providerId="ADAL" clId="{03C8A94D-39CE-4C45-87AE-34DFF3B101BA}" dt="2022-09-12T20:13:03.741" v="981" actId="20577"/>
          <ac:spMkLst>
            <pc:docMk/>
            <pc:sldMk cId="3108980094" sldId="297"/>
            <ac:spMk id="4" creationId="{F31EB2D3-7A35-4EC4-87B5-E6BA48FA0DEB}"/>
          </ac:spMkLst>
        </pc:spChg>
        <pc:spChg chg="add mod">
          <ac:chgData name="Mohammed Rahman" userId="3e6a976e-1df1-43c6-bcc1-c9586ce4d83c" providerId="ADAL" clId="{03C8A94D-39CE-4C45-87AE-34DFF3B101BA}" dt="2022-09-12T17:12:29.564" v="339" actId="20577"/>
          <ac:spMkLst>
            <pc:docMk/>
            <pc:sldMk cId="3108980094" sldId="297"/>
            <ac:spMk id="6" creationId="{97263120-DF88-4E80-81C3-19C7BDC49282}"/>
          </ac:spMkLst>
        </pc:spChg>
      </pc:sldChg>
      <pc:sldChg chg="add">
        <pc:chgData name="Mohammed Rahman" userId="3e6a976e-1df1-43c6-bcc1-c9586ce4d83c" providerId="ADAL" clId="{03C8A94D-39CE-4C45-87AE-34DFF3B101BA}" dt="2022-09-12T14:46:12.646" v="131" actId="2890"/>
        <pc:sldMkLst>
          <pc:docMk/>
          <pc:sldMk cId="2052352075" sldId="298"/>
        </pc:sldMkLst>
      </pc:sldChg>
      <pc:sldChg chg="modSp add mod">
        <pc:chgData name="Mohammed Rahman" userId="3e6a976e-1df1-43c6-bcc1-c9586ce4d83c" providerId="ADAL" clId="{03C8A94D-39CE-4C45-87AE-34DFF3B101BA}" dt="2022-09-12T20:57:48.842" v="1685" actId="20577"/>
        <pc:sldMkLst>
          <pc:docMk/>
          <pc:sldMk cId="1039667817" sldId="299"/>
        </pc:sldMkLst>
        <pc:spChg chg="mod">
          <ac:chgData name="Mohammed Rahman" userId="3e6a976e-1df1-43c6-bcc1-c9586ce4d83c" providerId="ADAL" clId="{03C8A94D-39CE-4C45-87AE-34DFF3B101BA}" dt="2022-09-12T20:57:48.842" v="1685" actId="20577"/>
          <ac:spMkLst>
            <pc:docMk/>
            <pc:sldMk cId="1039667817" sldId="299"/>
            <ac:spMk id="4" creationId="{F31EB2D3-7A35-4EC4-87B5-E6BA48FA0DEB}"/>
          </ac:spMkLst>
        </pc:spChg>
      </pc:sldChg>
    </pc:docChg>
  </pc:docChgLst>
  <pc:docChgLst>
    <pc:chgData name="Mohammed Rahman" userId="3e6a976e-1df1-43c6-bcc1-c9586ce4d83c" providerId="ADAL" clId="{9CF0889B-0A33-43BE-9E79-DBCBD1F429B8}"/>
    <pc:docChg chg="custSel addSld delSld modSld sldOrd">
      <pc:chgData name="Mohammed Rahman" userId="3e6a976e-1df1-43c6-bcc1-c9586ce4d83c" providerId="ADAL" clId="{9CF0889B-0A33-43BE-9E79-DBCBD1F429B8}" dt="2022-11-23T02:07:37.224" v="695" actId="6549"/>
      <pc:docMkLst>
        <pc:docMk/>
      </pc:docMkLst>
      <pc:sldChg chg="modSp mod">
        <pc:chgData name="Mohammed Rahman" userId="3e6a976e-1df1-43c6-bcc1-c9586ce4d83c" providerId="ADAL" clId="{9CF0889B-0A33-43BE-9E79-DBCBD1F429B8}" dt="2022-11-22T00:39:37.957" v="266" actId="1076"/>
        <pc:sldMkLst>
          <pc:docMk/>
          <pc:sldMk cId="3292838187" sldId="257"/>
        </pc:sldMkLst>
        <pc:spChg chg="mod">
          <ac:chgData name="Mohammed Rahman" userId="3e6a976e-1df1-43c6-bcc1-c9586ce4d83c" providerId="ADAL" clId="{9CF0889B-0A33-43BE-9E79-DBCBD1F429B8}" dt="2022-11-22T00:39:37.957" v="266" actId="1076"/>
          <ac:spMkLst>
            <pc:docMk/>
            <pc:sldMk cId="3292838187" sldId="257"/>
            <ac:spMk id="8" creationId="{02A9990B-45D6-4FC4-B215-799AF13A453F}"/>
          </ac:spMkLst>
        </pc:spChg>
        <pc:spChg chg="mod">
          <ac:chgData name="Mohammed Rahman" userId="3e6a976e-1df1-43c6-bcc1-c9586ce4d83c" providerId="ADAL" clId="{9CF0889B-0A33-43BE-9E79-DBCBD1F429B8}" dt="2022-11-22T00:39:37.957" v="266" actId="1076"/>
          <ac:spMkLst>
            <pc:docMk/>
            <pc:sldMk cId="3292838187" sldId="257"/>
            <ac:spMk id="14" creationId="{37CE4D6F-3806-4380-B459-62346AD5DA96}"/>
          </ac:spMkLst>
        </pc:spChg>
        <pc:spChg chg="mod">
          <ac:chgData name="Mohammed Rahman" userId="3e6a976e-1df1-43c6-bcc1-c9586ce4d83c" providerId="ADAL" clId="{9CF0889B-0A33-43BE-9E79-DBCBD1F429B8}" dt="2022-11-22T00:39:37.957" v="266" actId="1076"/>
          <ac:spMkLst>
            <pc:docMk/>
            <pc:sldMk cId="3292838187" sldId="257"/>
            <ac:spMk id="16" creationId="{29C8F224-DEC6-4912-9AC1-E01C89F7257E}"/>
          </ac:spMkLst>
        </pc:spChg>
        <pc:spChg chg="mod">
          <ac:chgData name="Mohammed Rahman" userId="3e6a976e-1df1-43c6-bcc1-c9586ce4d83c" providerId="ADAL" clId="{9CF0889B-0A33-43BE-9E79-DBCBD1F429B8}" dt="2022-11-22T00:39:37.957" v="266" actId="1076"/>
          <ac:spMkLst>
            <pc:docMk/>
            <pc:sldMk cId="3292838187" sldId="257"/>
            <ac:spMk id="20" creationId="{406E414F-0CE3-4B4D-BA32-FB24D7E7C81A}"/>
          </ac:spMkLst>
        </pc:spChg>
        <pc:spChg chg="mod">
          <ac:chgData name="Mohammed Rahman" userId="3e6a976e-1df1-43c6-bcc1-c9586ce4d83c" providerId="ADAL" clId="{9CF0889B-0A33-43BE-9E79-DBCBD1F429B8}" dt="2022-11-22T00:39:37.957" v="266" actId="1076"/>
          <ac:spMkLst>
            <pc:docMk/>
            <pc:sldMk cId="3292838187" sldId="257"/>
            <ac:spMk id="28" creationId="{04A6143C-3FF2-4B08-B121-6EE97B2D8537}"/>
          </ac:spMkLst>
        </pc:spChg>
        <pc:spChg chg="mod">
          <ac:chgData name="Mohammed Rahman" userId="3e6a976e-1df1-43c6-bcc1-c9586ce4d83c" providerId="ADAL" clId="{9CF0889B-0A33-43BE-9E79-DBCBD1F429B8}" dt="2022-11-22T00:39:37.957" v="266" actId="1076"/>
          <ac:spMkLst>
            <pc:docMk/>
            <pc:sldMk cId="3292838187" sldId="257"/>
            <ac:spMk id="29" creationId="{027FB58B-E34A-4916-857A-00DA0FB874A1}"/>
          </ac:spMkLst>
        </pc:spChg>
        <pc:picChg chg="mod">
          <ac:chgData name="Mohammed Rahman" userId="3e6a976e-1df1-43c6-bcc1-c9586ce4d83c" providerId="ADAL" clId="{9CF0889B-0A33-43BE-9E79-DBCBD1F429B8}" dt="2022-11-22T00:39:37.957" v="266" actId="1076"/>
          <ac:picMkLst>
            <pc:docMk/>
            <pc:sldMk cId="3292838187" sldId="257"/>
            <ac:picMk id="3" creationId="{1EAD3BD2-FE53-43D8-8CEB-67D2FE94297F}"/>
          </ac:picMkLst>
        </pc:picChg>
        <pc:picChg chg="mod">
          <ac:chgData name="Mohammed Rahman" userId="3e6a976e-1df1-43c6-bcc1-c9586ce4d83c" providerId="ADAL" clId="{9CF0889B-0A33-43BE-9E79-DBCBD1F429B8}" dt="2022-11-22T00:39:37.957" v="266" actId="1076"/>
          <ac:picMkLst>
            <pc:docMk/>
            <pc:sldMk cId="3292838187" sldId="257"/>
            <ac:picMk id="10" creationId="{3855FDCE-CF37-4BEB-AA67-44B65CDC9DF0}"/>
          </ac:picMkLst>
        </pc:picChg>
        <pc:picChg chg="mod">
          <ac:chgData name="Mohammed Rahman" userId="3e6a976e-1df1-43c6-bcc1-c9586ce4d83c" providerId="ADAL" clId="{9CF0889B-0A33-43BE-9E79-DBCBD1F429B8}" dt="2022-11-22T00:39:37.957" v="266" actId="1076"/>
          <ac:picMkLst>
            <pc:docMk/>
            <pc:sldMk cId="3292838187" sldId="257"/>
            <ac:picMk id="21" creationId="{B6A9BD7D-C7FF-40DC-A4A5-BD8F06EBD4DF}"/>
          </ac:picMkLst>
        </pc:picChg>
      </pc:sldChg>
      <pc:sldChg chg="modSp add mod setBg">
        <pc:chgData name="Mohammed Rahman" userId="3e6a976e-1df1-43c6-bcc1-c9586ce4d83c" providerId="ADAL" clId="{9CF0889B-0A33-43BE-9E79-DBCBD1F429B8}" dt="2022-11-22T01:07:43.430" v="618" actId="5793"/>
        <pc:sldMkLst>
          <pc:docMk/>
          <pc:sldMk cId="3323211849" sldId="261"/>
        </pc:sldMkLst>
        <pc:spChg chg="mod">
          <ac:chgData name="Mohammed Rahman" userId="3e6a976e-1df1-43c6-bcc1-c9586ce4d83c" providerId="ADAL" clId="{9CF0889B-0A33-43BE-9E79-DBCBD1F429B8}" dt="2022-11-22T01:07:43.430" v="618" actId="5793"/>
          <ac:spMkLst>
            <pc:docMk/>
            <pc:sldMk cId="3323211849" sldId="261"/>
            <ac:spMk id="14" creationId="{22FEF395-96E6-4A7E-A2EA-CAC077318290}"/>
          </ac:spMkLst>
        </pc:spChg>
      </pc:sldChg>
      <pc:sldChg chg="modSp add mod setBg">
        <pc:chgData name="Mohammed Rahman" userId="3e6a976e-1df1-43c6-bcc1-c9586ce4d83c" providerId="ADAL" clId="{9CF0889B-0A33-43BE-9E79-DBCBD1F429B8}" dt="2022-11-22T01:07:50.292" v="627" actId="20577"/>
        <pc:sldMkLst>
          <pc:docMk/>
          <pc:sldMk cId="3796482368" sldId="262"/>
        </pc:sldMkLst>
        <pc:spChg chg="mod">
          <ac:chgData name="Mohammed Rahman" userId="3e6a976e-1df1-43c6-bcc1-c9586ce4d83c" providerId="ADAL" clId="{9CF0889B-0A33-43BE-9E79-DBCBD1F429B8}" dt="2022-11-22T01:07:50.292" v="627" actId="20577"/>
          <ac:spMkLst>
            <pc:docMk/>
            <pc:sldMk cId="3796482368" sldId="262"/>
            <ac:spMk id="14" creationId="{22FEF395-96E6-4A7E-A2EA-CAC077318290}"/>
          </ac:spMkLst>
        </pc:spChg>
      </pc:sldChg>
      <pc:sldChg chg="modSp add mod ord">
        <pc:chgData name="Mohammed Rahman" userId="3e6a976e-1df1-43c6-bcc1-c9586ce4d83c" providerId="ADAL" clId="{9CF0889B-0A33-43BE-9E79-DBCBD1F429B8}" dt="2022-11-21T15:31:10.026" v="166" actId="20577"/>
        <pc:sldMkLst>
          <pc:docMk/>
          <pc:sldMk cId="2385447341" sldId="263"/>
        </pc:sldMkLst>
        <pc:spChg chg="mod">
          <ac:chgData name="Mohammed Rahman" userId="3e6a976e-1df1-43c6-bcc1-c9586ce4d83c" providerId="ADAL" clId="{9CF0889B-0A33-43BE-9E79-DBCBD1F429B8}" dt="2022-11-21T15:31:10.026" v="166" actId="20577"/>
          <ac:spMkLst>
            <pc:docMk/>
            <pc:sldMk cId="2385447341" sldId="263"/>
            <ac:spMk id="2" creationId="{9A47AF0A-F425-4D48-9B35-428EBA8E3C80}"/>
          </ac:spMkLst>
        </pc:spChg>
        <pc:spChg chg="mod">
          <ac:chgData name="Mohammed Rahman" userId="3e6a976e-1df1-43c6-bcc1-c9586ce4d83c" providerId="ADAL" clId="{9CF0889B-0A33-43BE-9E79-DBCBD1F429B8}" dt="2022-11-21T15:30:50.928" v="154" actId="20577"/>
          <ac:spMkLst>
            <pc:docMk/>
            <pc:sldMk cId="2385447341" sldId="263"/>
            <ac:spMk id="4" creationId="{72FD6808-918A-497F-B555-A535220969EF}"/>
          </ac:spMkLst>
        </pc:spChg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1942260174" sldId="264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3609966623" sldId="265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2239563848" sldId="266"/>
        </pc:sldMkLst>
      </pc:sldChg>
      <pc:sldChg chg="modSp mod">
        <pc:chgData name="Mohammed Rahman" userId="3e6a976e-1df1-43c6-bcc1-c9586ce4d83c" providerId="ADAL" clId="{9CF0889B-0A33-43BE-9E79-DBCBD1F429B8}" dt="2022-11-21T16:00:55.900" v="264" actId="27636"/>
        <pc:sldMkLst>
          <pc:docMk/>
          <pc:sldMk cId="2838439174" sldId="267"/>
        </pc:sldMkLst>
        <pc:spChg chg="mod">
          <ac:chgData name="Mohammed Rahman" userId="3e6a976e-1df1-43c6-bcc1-c9586ce4d83c" providerId="ADAL" clId="{9CF0889B-0A33-43BE-9E79-DBCBD1F429B8}" dt="2022-11-21T16:00:55.900" v="264" actId="27636"/>
          <ac:spMkLst>
            <pc:docMk/>
            <pc:sldMk cId="2838439174" sldId="267"/>
            <ac:spMk id="3" creationId="{64C7D3B5-228E-44D1-BACF-F691CAC7C629}"/>
          </ac:spMkLst>
        </pc:spChg>
      </pc:sldChg>
      <pc:sldChg chg="modSp add mod">
        <pc:chgData name="Mohammed Rahman" userId="3e6a976e-1df1-43c6-bcc1-c9586ce4d83c" providerId="ADAL" clId="{9CF0889B-0A33-43BE-9E79-DBCBD1F429B8}" dt="2022-11-22T01:56:42.976" v="643" actId="313"/>
        <pc:sldMkLst>
          <pc:docMk/>
          <pc:sldMk cId="2282343979" sldId="268"/>
        </pc:sldMkLst>
        <pc:spChg chg="mod">
          <ac:chgData name="Mohammed Rahman" userId="3e6a976e-1df1-43c6-bcc1-c9586ce4d83c" providerId="ADAL" clId="{9CF0889B-0A33-43BE-9E79-DBCBD1F429B8}" dt="2022-11-22T01:56:42.976" v="643" actId="313"/>
          <ac:spMkLst>
            <pc:docMk/>
            <pc:sldMk cId="2282343979" sldId="268"/>
            <ac:spMk id="3" creationId="{83E3F0F0-F48F-48BC-8970-1E8AB9AE66DC}"/>
          </ac:spMkLst>
        </pc:spChg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3222422702" sldId="269"/>
        </pc:sldMkLst>
      </pc:sldChg>
      <pc:sldChg chg="modSp mod">
        <pc:chgData name="Mohammed Rahman" userId="3e6a976e-1df1-43c6-bcc1-c9586ce4d83c" providerId="ADAL" clId="{9CF0889B-0A33-43BE-9E79-DBCBD1F429B8}" dt="2022-11-21T15:59:07.020" v="258" actId="20577"/>
        <pc:sldMkLst>
          <pc:docMk/>
          <pc:sldMk cId="2208842812" sldId="270"/>
        </pc:sldMkLst>
        <pc:spChg chg="mod">
          <ac:chgData name="Mohammed Rahman" userId="3e6a976e-1df1-43c6-bcc1-c9586ce4d83c" providerId="ADAL" clId="{9CF0889B-0A33-43BE-9E79-DBCBD1F429B8}" dt="2022-11-21T15:59:07.020" v="258" actId="20577"/>
          <ac:spMkLst>
            <pc:docMk/>
            <pc:sldMk cId="2208842812" sldId="270"/>
            <ac:spMk id="2" creationId="{53E3C0E9-0416-472D-9B59-2CE73C54E4AC}"/>
          </ac:spMkLst>
        </pc:spChg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3162173472" sldId="271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364960755" sldId="272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3259178771" sldId="273"/>
        </pc:sldMkLst>
      </pc:sldChg>
      <pc:sldChg chg="add del">
        <pc:chgData name="Mohammed Rahman" userId="3e6a976e-1df1-43c6-bcc1-c9586ce4d83c" providerId="ADAL" clId="{9CF0889B-0A33-43BE-9E79-DBCBD1F429B8}" dt="2022-11-23T01:28:40.598" v="659" actId="2696"/>
        <pc:sldMkLst>
          <pc:docMk/>
          <pc:sldMk cId="2570505857" sldId="274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4126494109" sldId="275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928480733" sldId="276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2049042361" sldId="277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3712251512" sldId="278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2294571275" sldId="279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2285772979" sldId="280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386281509" sldId="281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1882943775" sldId="282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303202373" sldId="283"/>
        </pc:sldMkLst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2969751859" sldId="284"/>
        </pc:sldMkLst>
      </pc:sldChg>
      <pc:sldChg chg="add del">
        <pc:chgData name="Mohammed Rahman" userId="3e6a976e-1df1-43c6-bcc1-c9586ce4d83c" providerId="ADAL" clId="{9CF0889B-0A33-43BE-9E79-DBCBD1F429B8}" dt="2022-11-22T02:05:22.018" v="656" actId="47"/>
        <pc:sldMkLst>
          <pc:docMk/>
          <pc:sldMk cId="3494313903" sldId="285"/>
        </pc:sldMkLst>
      </pc:sldChg>
      <pc:sldChg chg="add del">
        <pc:chgData name="Mohammed Rahman" userId="3e6a976e-1df1-43c6-bcc1-c9586ce4d83c" providerId="ADAL" clId="{9CF0889B-0A33-43BE-9E79-DBCBD1F429B8}" dt="2022-11-22T02:05:27.833" v="657" actId="47"/>
        <pc:sldMkLst>
          <pc:docMk/>
          <pc:sldMk cId="3675360847" sldId="286"/>
        </pc:sldMkLst>
      </pc:sldChg>
      <pc:sldChg chg="add del">
        <pc:chgData name="Mohammed Rahman" userId="3e6a976e-1df1-43c6-bcc1-c9586ce4d83c" providerId="ADAL" clId="{9CF0889B-0A33-43BE-9E79-DBCBD1F429B8}" dt="2022-11-22T02:05:29.555" v="658" actId="47"/>
        <pc:sldMkLst>
          <pc:docMk/>
          <pc:sldMk cId="3898583717" sldId="287"/>
        </pc:sldMkLst>
      </pc:sldChg>
      <pc:sldChg chg="modSp add mod">
        <pc:chgData name="Mohammed Rahman" userId="3e6a976e-1df1-43c6-bcc1-c9586ce4d83c" providerId="ADAL" clId="{9CF0889B-0A33-43BE-9E79-DBCBD1F429B8}" dt="2022-11-23T02:07:37.224" v="695" actId="6549"/>
        <pc:sldMkLst>
          <pc:docMk/>
          <pc:sldMk cId="3740343784" sldId="288"/>
        </pc:sldMkLst>
        <pc:spChg chg="mod">
          <ac:chgData name="Mohammed Rahman" userId="3e6a976e-1df1-43c6-bcc1-c9586ce4d83c" providerId="ADAL" clId="{9CF0889B-0A33-43BE-9E79-DBCBD1F429B8}" dt="2022-11-23T02:07:37.224" v="695" actId="6549"/>
          <ac:spMkLst>
            <pc:docMk/>
            <pc:sldMk cId="3740343784" sldId="288"/>
            <ac:spMk id="3" creationId="{CE0DA88A-C768-4667-B280-7C2B0B061D8E}"/>
          </ac:spMkLst>
        </pc:spChg>
      </pc:sldChg>
      <pc:sldChg chg="modSp mod">
        <pc:chgData name="Mohammed Rahman" userId="3e6a976e-1df1-43c6-bcc1-c9586ce4d83c" providerId="ADAL" clId="{9CF0889B-0A33-43BE-9E79-DBCBD1F429B8}" dt="2022-11-22T01:01:52.322" v="542" actId="1076"/>
        <pc:sldMkLst>
          <pc:docMk/>
          <pc:sldMk cId="2100551559" sldId="289"/>
        </pc:sldMkLst>
        <pc:spChg chg="mod">
          <ac:chgData name="Mohammed Rahman" userId="3e6a976e-1df1-43c6-bcc1-c9586ce4d83c" providerId="ADAL" clId="{9CF0889B-0A33-43BE-9E79-DBCBD1F429B8}" dt="2022-11-22T01:01:52.322" v="542" actId="1076"/>
          <ac:spMkLst>
            <pc:docMk/>
            <pc:sldMk cId="2100551559" sldId="289"/>
            <ac:spMk id="4" creationId="{F31EB2D3-7A35-4EC4-87B5-E6BA48FA0DEB}"/>
          </ac:spMkLst>
        </pc:spChg>
      </pc:sldChg>
      <pc:sldChg chg="modSp mod">
        <pc:chgData name="Mohammed Rahman" userId="3e6a976e-1df1-43c6-bcc1-c9586ce4d83c" providerId="ADAL" clId="{9CF0889B-0A33-43BE-9E79-DBCBD1F429B8}" dt="2022-11-22T01:56:18.177" v="642" actId="20577"/>
        <pc:sldMkLst>
          <pc:docMk/>
          <pc:sldMk cId="856556082" sldId="291"/>
        </pc:sldMkLst>
        <pc:spChg chg="mod">
          <ac:chgData name="Mohammed Rahman" userId="3e6a976e-1df1-43c6-bcc1-c9586ce4d83c" providerId="ADAL" clId="{9CF0889B-0A33-43BE-9E79-DBCBD1F429B8}" dt="2022-11-22T01:56:18.177" v="642" actId="20577"/>
          <ac:spMkLst>
            <pc:docMk/>
            <pc:sldMk cId="856556082" sldId="291"/>
            <ac:spMk id="7" creationId="{1D5C8273-F12C-45E1-834B-C78D55F913A6}"/>
          </ac:spMkLst>
        </pc:spChg>
      </pc:sldChg>
      <pc:sldChg chg="modSp mod">
        <pc:chgData name="Mohammed Rahman" userId="3e6a976e-1df1-43c6-bcc1-c9586ce4d83c" providerId="ADAL" clId="{9CF0889B-0A33-43BE-9E79-DBCBD1F429B8}" dt="2022-11-22T01:57:59.438" v="655" actId="20577"/>
        <pc:sldMkLst>
          <pc:docMk/>
          <pc:sldMk cId="1653274140" sldId="292"/>
        </pc:sldMkLst>
        <pc:spChg chg="mod">
          <ac:chgData name="Mohammed Rahman" userId="3e6a976e-1df1-43c6-bcc1-c9586ce4d83c" providerId="ADAL" clId="{9CF0889B-0A33-43BE-9E79-DBCBD1F429B8}" dt="2022-11-22T01:57:59.438" v="655" actId="20577"/>
          <ac:spMkLst>
            <pc:docMk/>
            <pc:sldMk cId="1653274140" sldId="292"/>
            <ac:spMk id="11" creationId="{3CB2279C-CD81-428E-869F-79247D8BC979}"/>
          </ac:spMkLst>
        </pc:spChg>
      </pc:sldChg>
      <pc:sldChg chg="addSp delSp modSp mod">
        <pc:chgData name="Mohammed Rahman" userId="3e6a976e-1df1-43c6-bcc1-c9586ce4d83c" providerId="ADAL" clId="{9CF0889B-0A33-43BE-9E79-DBCBD1F429B8}" dt="2022-11-20T00:56:19.911" v="77" actId="255"/>
        <pc:sldMkLst>
          <pc:docMk/>
          <pc:sldMk cId="2467913033" sldId="293"/>
        </pc:sldMkLst>
        <pc:spChg chg="mod">
          <ac:chgData name="Mohammed Rahman" userId="3e6a976e-1df1-43c6-bcc1-c9586ce4d83c" providerId="ADAL" clId="{9CF0889B-0A33-43BE-9E79-DBCBD1F429B8}" dt="2022-11-20T00:51:41.885" v="62" actId="1076"/>
          <ac:spMkLst>
            <pc:docMk/>
            <pc:sldMk cId="2467913033" sldId="293"/>
            <ac:spMk id="3" creationId="{CE0DA88A-C768-4667-B280-7C2B0B061D8E}"/>
          </ac:spMkLst>
        </pc:spChg>
        <pc:spChg chg="del mod">
          <ac:chgData name="Mohammed Rahman" userId="3e6a976e-1df1-43c6-bcc1-c9586ce4d83c" providerId="ADAL" clId="{9CF0889B-0A33-43BE-9E79-DBCBD1F429B8}" dt="2022-11-20T00:51:47.303" v="64" actId="478"/>
          <ac:spMkLst>
            <pc:docMk/>
            <pc:sldMk cId="2467913033" sldId="293"/>
            <ac:spMk id="4" creationId="{B909A603-8CB5-4054-B76C-CD7E824DD7CA}"/>
          </ac:spMkLst>
        </pc:spChg>
        <pc:spChg chg="add mod">
          <ac:chgData name="Mohammed Rahman" userId="3e6a976e-1df1-43c6-bcc1-c9586ce4d83c" providerId="ADAL" clId="{9CF0889B-0A33-43BE-9E79-DBCBD1F429B8}" dt="2022-11-20T00:54:36.992" v="67" actId="21"/>
          <ac:spMkLst>
            <pc:docMk/>
            <pc:sldMk cId="2467913033" sldId="293"/>
            <ac:spMk id="5" creationId="{405A0FE5-0470-4A4F-BC58-759FCF3DE6FE}"/>
          </ac:spMkLst>
        </pc:spChg>
        <pc:spChg chg="add mod">
          <ac:chgData name="Mohammed Rahman" userId="3e6a976e-1df1-43c6-bcc1-c9586ce4d83c" providerId="ADAL" clId="{9CF0889B-0A33-43BE-9E79-DBCBD1F429B8}" dt="2022-11-20T00:56:19.911" v="77" actId="255"/>
          <ac:spMkLst>
            <pc:docMk/>
            <pc:sldMk cId="2467913033" sldId="293"/>
            <ac:spMk id="6" creationId="{6C7D80B5-7E02-41AD-B908-3343A08D786D}"/>
          </ac:spMkLst>
        </pc:spChg>
      </pc:sldChg>
      <pc:sldChg chg="modSp mod">
        <pc:chgData name="Mohammed Rahman" userId="3e6a976e-1df1-43c6-bcc1-c9586ce4d83c" providerId="ADAL" clId="{9CF0889B-0A33-43BE-9E79-DBCBD1F429B8}" dt="2022-11-22T00:56:56.033" v="457" actId="14100"/>
        <pc:sldMkLst>
          <pc:docMk/>
          <pc:sldMk cId="659942406" sldId="294"/>
        </pc:sldMkLst>
        <pc:spChg chg="mod">
          <ac:chgData name="Mohammed Rahman" userId="3e6a976e-1df1-43c6-bcc1-c9586ce4d83c" providerId="ADAL" clId="{9CF0889B-0A33-43BE-9E79-DBCBD1F429B8}" dt="2022-11-22T00:56:56.033" v="457" actId="14100"/>
          <ac:spMkLst>
            <pc:docMk/>
            <pc:sldMk cId="659942406" sldId="294"/>
            <ac:spMk id="4" creationId="{F31EB2D3-7A35-4EC4-87B5-E6BA48FA0DEB}"/>
          </ac:spMkLst>
        </pc:spChg>
        <pc:picChg chg="mod">
          <ac:chgData name="Mohammed Rahman" userId="3e6a976e-1df1-43c6-bcc1-c9586ce4d83c" providerId="ADAL" clId="{9CF0889B-0A33-43BE-9E79-DBCBD1F429B8}" dt="2022-11-22T00:43:45.346" v="330" actId="14100"/>
          <ac:picMkLst>
            <pc:docMk/>
            <pc:sldMk cId="659942406" sldId="294"/>
            <ac:picMk id="3" creationId="{C86E0816-1BB5-43E1-961A-43F35D8E4295}"/>
          </ac:picMkLst>
        </pc:picChg>
      </pc:sldChg>
      <pc:sldChg chg="modSp mod">
        <pc:chgData name="Mohammed Rahman" userId="3e6a976e-1df1-43c6-bcc1-c9586ce4d83c" providerId="ADAL" clId="{9CF0889B-0A33-43BE-9E79-DBCBD1F429B8}" dt="2022-11-22T00:56:11.923" v="450" actId="1076"/>
        <pc:sldMkLst>
          <pc:docMk/>
          <pc:sldMk cId="2052807314" sldId="295"/>
        </pc:sldMkLst>
        <pc:spChg chg="mod">
          <ac:chgData name="Mohammed Rahman" userId="3e6a976e-1df1-43c6-bcc1-c9586ce4d83c" providerId="ADAL" clId="{9CF0889B-0A33-43BE-9E79-DBCBD1F429B8}" dt="2022-11-22T00:56:11.923" v="450" actId="1076"/>
          <ac:spMkLst>
            <pc:docMk/>
            <pc:sldMk cId="2052807314" sldId="295"/>
            <ac:spMk id="4" creationId="{F31EB2D3-7A35-4EC4-87B5-E6BA48FA0DEB}"/>
          </ac:spMkLst>
        </pc:spChg>
      </pc:sldChg>
      <pc:sldChg chg="modSp mod">
        <pc:chgData name="Mohammed Rahman" userId="3e6a976e-1df1-43c6-bcc1-c9586ce4d83c" providerId="ADAL" clId="{9CF0889B-0A33-43BE-9E79-DBCBD1F429B8}" dt="2022-11-22T00:58:39.868" v="514" actId="14100"/>
        <pc:sldMkLst>
          <pc:docMk/>
          <pc:sldMk cId="2009977429" sldId="296"/>
        </pc:sldMkLst>
        <pc:spChg chg="mod">
          <ac:chgData name="Mohammed Rahman" userId="3e6a976e-1df1-43c6-bcc1-c9586ce4d83c" providerId="ADAL" clId="{9CF0889B-0A33-43BE-9E79-DBCBD1F429B8}" dt="2022-11-22T00:58:39.868" v="514" actId="14100"/>
          <ac:spMkLst>
            <pc:docMk/>
            <pc:sldMk cId="2009977429" sldId="296"/>
            <ac:spMk id="4" creationId="{F31EB2D3-7A35-4EC4-87B5-E6BA48FA0DEB}"/>
          </ac:spMkLst>
        </pc:spChg>
      </pc:sldChg>
      <pc:sldChg chg="modSp mod">
        <pc:chgData name="Mohammed Rahman" userId="3e6a976e-1df1-43c6-bcc1-c9586ce4d83c" providerId="ADAL" clId="{9CF0889B-0A33-43BE-9E79-DBCBD1F429B8}" dt="2022-11-22T00:57:07.161" v="458" actId="1076"/>
        <pc:sldMkLst>
          <pc:docMk/>
          <pc:sldMk cId="3108980094" sldId="297"/>
        </pc:sldMkLst>
        <pc:spChg chg="mod">
          <ac:chgData name="Mohammed Rahman" userId="3e6a976e-1df1-43c6-bcc1-c9586ce4d83c" providerId="ADAL" clId="{9CF0889B-0A33-43BE-9E79-DBCBD1F429B8}" dt="2022-11-22T00:57:07.161" v="458" actId="1076"/>
          <ac:spMkLst>
            <pc:docMk/>
            <pc:sldMk cId="3108980094" sldId="297"/>
            <ac:spMk id="4" creationId="{F31EB2D3-7A35-4EC4-87B5-E6BA48FA0DEB}"/>
          </ac:spMkLst>
        </pc:spChg>
      </pc:sldChg>
      <pc:sldChg chg="modSp mod">
        <pc:chgData name="Mohammed Rahman" userId="3e6a976e-1df1-43c6-bcc1-c9586ce4d83c" providerId="ADAL" clId="{9CF0889B-0A33-43BE-9E79-DBCBD1F429B8}" dt="2022-11-21T15:47:27.114" v="240" actId="20577"/>
        <pc:sldMkLst>
          <pc:docMk/>
          <pc:sldMk cId="2052352075" sldId="298"/>
        </pc:sldMkLst>
        <pc:spChg chg="mod">
          <ac:chgData name="Mohammed Rahman" userId="3e6a976e-1df1-43c6-bcc1-c9586ce4d83c" providerId="ADAL" clId="{9CF0889B-0A33-43BE-9E79-DBCBD1F429B8}" dt="2022-11-21T15:47:27.114" v="240" actId="20577"/>
          <ac:spMkLst>
            <pc:docMk/>
            <pc:sldMk cId="2052352075" sldId="298"/>
            <ac:spMk id="2" creationId="{E0A465EE-2048-4B42-9987-7CF475469841}"/>
          </ac:spMkLst>
        </pc:spChg>
      </pc:sldChg>
      <pc:sldChg chg="modSp mod">
        <pc:chgData name="Mohammed Rahman" userId="3e6a976e-1df1-43c6-bcc1-c9586ce4d83c" providerId="ADAL" clId="{9CF0889B-0A33-43BE-9E79-DBCBD1F429B8}" dt="2022-11-22T01:03:11.689" v="607" actId="1076"/>
        <pc:sldMkLst>
          <pc:docMk/>
          <pc:sldMk cId="1039667817" sldId="299"/>
        </pc:sldMkLst>
        <pc:spChg chg="mod">
          <ac:chgData name="Mohammed Rahman" userId="3e6a976e-1df1-43c6-bcc1-c9586ce4d83c" providerId="ADAL" clId="{9CF0889B-0A33-43BE-9E79-DBCBD1F429B8}" dt="2022-11-22T01:03:11.689" v="607" actId="1076"/>
          <ac:spMkLst>
            <pc:docMk/>
            <pc:sldMk cId="1039667817" sldId="299"/>
            <ac:spMk id="4" creationId="{F31EB2D3-7A35-4EC4-87B5-E6BA48FA0DEB}"/>
          </ac:spMkLst>
        </pc:spChg>
      </pc:sldChg>
      <pc:sldChg chg="add">
        <pc:chgData name="Mohammed Rahman" userId="3e6a976e-1df1-43c6-bcc1-c9586ce4d83c" providerId="ADAL" clId="{9CF0889B-0A33-43BE-9E79-DBCBD1F429B8}" dt="2022-11-20T00:49:03.876" v="0"/>
        <pc:sldMkLst>
          <pc:docMk/>
          <pc:sldMk cId="225014868" sldId="300"/>
        </pc:sldMkLst>
      </pc:sldChg>
    </pc:docChg>
  </pc:docChgLst>
  <pc:docChgLst>
    <pc:chgData name="Mohammed Rahman" userId="3e6a976e-1df1-43c6-bcc1-c9586ce4d83c" providerId="ADAL" clId="{D78DFF19-F927-4E21-96CE-90897D73BD7C}"/>
    <pc:docChg chg="undo custSel addSld delSld modSld sldOrd">
      <pc:chgData name="Mohammed Rahman" userId="3e6a976e-1df1-43c6-bcc1-c9586ce4d83c" providerId="ADAL" clId="{D78DFF19-F927-4E21-96CE-90897D73BD7C}" dt="2022-09-12T01:41:37.767" v="297" actId="1076"/>
      <pc:docMkLst>
        <pc:docMk/>
      </pc:docMkLst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2385447341" sldId="263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1942260174" sldId="264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609966623" sldId="265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2239563848" sldId="266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2282343979" sldId="268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222422702" sldId="269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162173472" sldId="271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64960755" sldId="272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259178771" sldId="273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2570505857" sldId="274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4126494109" sldId="275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928480733" sldId="276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2049042361" sldId="277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712251512" sldId="278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2294571275" sldId="279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2285772979" sldId="280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86281509" sldId="281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1882943775" sldId="282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03202373" sldId="283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2969751859" sldId="284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494313903" sldId="285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675360847" sldId="286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898583717" sldId="287"/>
        </pc:sldMkLst>
      </pc:sldChg>
      <pc:sldChg chg="del">
        <pc:chgData name="Mohammed Rahman" userId="3e6a976e-1df1-43c6-bcc1-c9586ce4d83c" providerId="ADAL" clId="{D78DFF19-F927-4E21-96CE-90897D73BD7C}" dt="2022-09-12T01:25:36.055" v="38" actId="47"/>
        <pc:sldMkLst>
          <pc:docMk/>
          <pc:sldMk cId="3740343784" sldId="288"/>
        </pc:sldMkLst>
      </pc:sldChg>
      <pc:sldChg chg="addSp delSp modSp mod ord">
        <pc:chgData name="Mohammed Rahman" userId="3e6a976e-1df1-43c6-bcc1-c9586ce4d83c" providerId="ADAL" clId="{D78DFF19-F927-4E21-96CE-90897D73BD7C}" dt="2022-09-12T01:37:26.740" v="277" actId="1076"/>
        <pc:sldMkLst>
          <pc:docMk/>
          <pc:sldMk cId="2100551559" sldId="289"/>
        </pc:sldMkLst>
        <pc:spChg chg="del">
          <ac:chgData name="Mohammed Rahman" userId="3e6a976e-1df1-43c6-bcc1-c9586ce4d83c" providerId="ADAL" clId="{D78DFF19-F927-4E21-96CE-90897D73BD7C}" dt="2022-09-12T01:27:21.653" v="42" actId="478"/>
          <ac:spMkLst>
            <pc:docMk/>
            <pc:sldMk cId="2100551559" sldId="289"/>
            <ac:spMk id="3" creationId="{CE0DA88A-C768-4667-B280-7C2B0B061D8E}"/>
          </ac:spMkLst>
        </pc:spChg>
        <pc:spChg chg="add mod">
          <ac:chgData name="Mohammed Rahman" userId="3e6a976e-1df1-43c6-bcc1-c9586ce4d83c" providerId="ADAL" clId="{D78DFF19-F927-4E21-96CE-90897D73BD7C}" dt="2022-09-12T01:33:55.630" v="271" actId="6549"/>
          <ac:spMkLst>
            <pc:docMk/>
            <pc:sldMk cId="2100551559" sldId="289"/>
            <ac:spMk id="4" creationId="{F31EB2D3-7A35-4EC4-87B5-E6BA48FA0DEB}"/>
          </ac:spMkLst>
        </pc:spChg>
        <pc:picChg chg="add mod">
          <ac:chgData name="Mohammed Rahman" userId="3e6a976e-1df1-43c6-bcc1-c9586ce4d83c" providerId="ADAL" clId="{D78DFF19-F927-4E21-96CE-90897D73BD7C}" dt="2022-09-12T01:37:26.740" v="277" actId="1076"/>
          <ac:picMkLst>
            <pc:docMk/>
            <pc:sldMk cId="2100551559" sldId="289"/>
            <ac:picMk id="6" creationId="{BEAAD0CB-ABF5-4570-9D3E-511A3EC5FDB7}"/>
          </ac:picMkLst>
        </pc:picChg>
      </pc:sldChg>
      <pc:sldChg chg="addSp delSp modSp add mod ord">
        <pc:chgData name="Mohammed Rahman" userId="3e6a976e-1df1-43c6-bcc1-c9586ce4d83c" providerId="ADAL" clId="{D78DFF19-F927-4E21-96CE-90897D73BD7C}" dt="2022-09-12T01:23:50.255" v="37" actId="1076"/>
        <pc:sldMkLst>
          <pc:docMk/>
          <pc:sldMk cId="1653274140" sldId="292"/>
        </pc:sldMkLst>
        <pc:spChg chg="del">
          <ac:chgData name="Mohammed Rahman" userId="3e6a976e-1df1-43c6-bcc1-c9586ce4d83c" providerId="ADAL" clId="{D78DFF19-F927-4E21-96CE-90897D73BD7C}" dt="2022-09-12T01:19:13.217" v="3" actId="478"/>
          <ac:spMkLst>
            <pc:docMk/>
            <pc:sldMk cId="1653274140" sldId="292"/>
            <ac:spMk id="3" creationId="{CE0DA88A-C768-4667-B280-7C2B0B061D8E}"/>
          </ac:spMkLst>
        </pc:spChg>
        <pc:spChg chg="add del mod">
          <ac:chgData name="Mohammed Rahman" userId="3e6a976e-1df1-43c6-bcc1-c9586ce4d83c" providerId="ADAL" clId="{D78DFF19-F927-4E21-96CE-90897D73BD7C}" dt="2022-09-12T01:19:23.900" v="5" actId="478"/>
          <ac:spMkLst>
            <pc:docMk/>
            <pc:sldMk cId="1653274140" sldId="292"/>
            <ac:spMk id="4" creationId="{AFD6DC43-DD25-45F5-982A-0EE65019F161}"/>
          </ac:spMkLst>
        </pc:spChg>
        <pc:spChg chg="add mod">
          <ac:chgData name="Mohammed Rahman" userId="3e6a976e-1df1-43c6-bcc1-c9586ce4d83c" providerId="ADAL" clId="{D78DFF19-F927-4E21-96CE-90897D73BD7C}" dt="2022-09-12T01:21:52.001" v="28" actId="20577"/>
          <ac:spMkLst>
            <pc:docMk/>
            <pc:sldMk cId="1653274140" sldId="292"/>
            <ac:spMk id="11" creationId="{3CB2279C-CD81-428E-869F-79247D8BC979}"/>
          </ac:spMkLst>
        </pc:spChg>
        <pc:picChg chg="add mod">
          <ac:chgData name="Mohammed Rahman" userId="3e6a976e-1df1-43c6-bcc1-c9586ce4d83c" providerId="ADAL" clId="{D78DFF19-F927-4E21-96CE-90897D73BD7C}" dt="2022-09-12T01:21:47.704" v="21" actId="1076"/>
          <ac:picMkLst>
            <pc:docMk/>
            <pc:sldMk cId="1653274140" sldId="292"/>
            <ac:picMk id="6" creationId="{EA703FEF-43FB-4BFB-9B97-7E866CC6A93C}"/>
          </ac:picMkLst>
        </pc:picChg>
        <pc:picChg chg="add del mod">
          <ac:chgData name="Mohammed Rahman" userId="3e6a976e-1df1-43c6-bcc1-c9586ce4d83c" providerId="ADAL" clId="{D78DFF19-F927-4E21-96CE-90897D73BD7C}" dt="2022-09-12T01:20:19.720" v="12" actId="22"/>
          <ac:picMkLst>
            <pc:docMk/>
            <pc:sldMk cId="1653274140" sldId="292"/>
            <ac:picMk id="8" creationId="{48002A34-35A0-4B29-A4F3-E575C0176A3E}"/>
          </ac:picMkLst>
        </pc:picChg>
        <pc:picChg chg="add del mod">
          <ac:chgData name="Mohammed Rahman" userId="3e6a976e-1df1-43c6-bcc1-c9586ce4d83c" providerId="ADAL" clId="{D78DFF19-F927-4E21-96CE-90897D73BD7C}" dt="2022-09-12T01:23:26.104" v="31" actId="478"/>
          <ac:picMkLst>
            <pc:docMk/>
            <pc:sldMk cId="1653274140" sldId="292"/>
            <ac:picMk id="10" creationId="{CCED2576-DDC8-42D2-AF7A-E8EF055051CA}"/>
          </ac:picMkLst>
        </pc:picChg>
        <pc:picChg chg="add mod">
          <ac:chgData name="Mohammed Rahman" userId="3e6a976e-1df1-43c6-bcc1-c9586ce4d83c" providerId="ADAL" clId="{D78DFF19-F927-4E21-96CE-90897D73BD7C}" dt="2022-09-12T01:23:50.255" v="37" actId="1076"/>
          <ac:picMkLst>
            <pc:docMk/>
            <pc:sldMk cId="1653274140" sldId="292"/>
            <ac:picMk id="13" creationId="{E95A9025-6DA3-4F05-AC87-B37AB903B1FC}"/>
          </ac:picMkLst>
        </pc:picChg>
      </pc:sldChg>
      <pc:sldChg chg="add">
        <pc:chgData name="Mohammed Rahman" userId="3e6a976e-1df1-43c6-bcc1-c9586ce4d83c" providerId="ADAL" clId="{D78DFF19-F927-4E21-96CE-90897D73BD7C}" dt="2022-09-12T01:27:07.239" v="39" actId="2890"/>
        <pc:sldMkLst>
          <pc:docMk/>
          <pc:sldMk cId="2467913033" sldId="293"/>
        </pc:sldMkLst>
      </pc:sldChg>
      <pc:sldChg chg="addSp delSp modSp add mod">
        <pc:chgData name="Mohammed Rahman" userId="3e6a976e-1df1-43c6-bcc1-c9586ce4d83c" providerId="ADAL" clId="{D78DFF19-F927-4E21-96CE-90897D73BD7C}" dt="2022-09-12T01:37:18.467" v="276" actId="14100"/>
        <pc:sldMkLst>
          <pc:docMk/>
          <pc:sldMk cId="659942406" sldId="294"/>
        </pc:sldMkLst>
        <pc:picChg chg="add mod">
          <ac:chgData name="Mohammed Rahman" userId="3e6a976e-1df1-43c6-bcc1-c9586ce4d83c" providerId="ADAL" clId="{D78DFF19-F927-4E21-96CE-90897D73BD7C}" dt="2022-09-12T01:37:18.467" v="276" actId="14100"/>
          <ac:picMkLst>
            <pc:docMk/>
            <pc:sldMk cId="659942406" sldId="294"/>
            <ac:picMk id="3" creationId="{C86E0816-1BB5-43E1-961A-43F35D8E4295}"/>
          </ac:picMkLst>
        </pc:picChg>
        <pc:picChg chg="del">
          <ac:chgData name="Mohammed Rahman" userId="3e6a976e-1df1-43c6-bcc1-c9586ce4d83c" providerId="ADAL" clId="{D78DFF19-F927-4E21-96CE-90897D73BD7C}" dt="2022-09-12T01:37:09.767" v="273" actId="478"/>
          <ac:picMkLst>
            <pc:docMk/>
            <pc:sldMk cId="659942406" sldId="294"/>
            <ac:picMk id="6" creationId="{BEAAD0CB-ABF5-4570-9D3E-511A3EC5FDB7}"/>
          </ac:picMkLst>
        </pc:picChg>
      </pc:sldChg>
      <pc:sldChg chg="addSp delSp modSp add del mod">
        <pc:chgData name="Mohammed Rahman" userId="3e6a976e-1df1-43c6-bcc1-c9586ce4d83c" providerId="ADAL" clId="{D78DFF19-F927-4E21-96CE-90897D73BD7C}" dt="2022-09-12T01:39:20.334" v="284" actId="2696"/>
        <pc:sldMkLst>
          <pc:docMk/>
          <pc:sldMk cId="2052807314" sldId="295"/>
        </pc:sldMkLst>
        <pc:picChg chg="del">
          <ac:chgData name="Mohammed Rahman" userId="3e6a976e-1df1-43c6-bcc1-c9586ce4d83c" providerId="ADAL" clId="{D78DFF19-F927-4E21-96CE-90897D73BD7C}" dt="2022-09-12T01:38:14.335" v="279" actId="478"/>
          <ac:picMkLst>
            <pc:docMk/>
            <pc:sldMk cId="2052807314" sldId="295"/>
            <ac:picMk id="3" creationId="{C86E0816-1BB5-43E1-961A-43F35D8E4295}"/>
          </ac:picMkLst>
        </pc:picChg>
        <pc:picChg chg="add mod">
          <ac:chgData name="Mohammed Rahman" userId="3e6a976e-1df1-43c6-bcc1-c9586ce4d83c" providerId="ADAL" clId="{D78DFF19-F927-4E21-96CE-90897D73BD7C}" dt="2022-09-12T01:38:23.198" v="282" actId="1076"/>
          <ac:picMkLst>
            <pc:docMk/>
            <pc:sldMk cId="2052807314" sldId="295"/>
            <ac:picMk id="5" creationId="{366CBDD9-9A56-4BE2-AD1A-11C43F8636A7}"/>
          </ac:picMkLst>
        </pc:picChg>
      </pc:sldChg>
      <pc:sldChg chg="addSp delSp modSp add mod">
        <pc:chgData name="Mohammed Rahman" userId="3e6a976e-1df1-43c6-bcc1-c9586ce4d83c" providerId="ADAL" clId="{D78DFF19-F927-4E21-96CE-90897D73BD7C}" dt="2022-09-12T01:39:58.859" v="291" actId="1076"/>
        <pc:sldMkLst>
          <pc:docMk/>
          <pc:sldMk cId="2009977429" sldId="296"/>
        </pc:sldMkLst>
        <pc:picChg chg="add mod">
          <ac:chgData name="Mohammed Rahman" userId="3e6a976e-1df1-43c6-bcc1-c9586ce4d83c" providerId="ADAL" clId="{D78DFF19-F927-4E21-96CE-90897D73BD7C}" dt="2022-09-12T01:39:58.859" v="291" actId="1076"/>
          <ac:picMkLst>
            <pc:docMk/>
            <pc:sldMk cId="2009977429" sldId="296"/>
            <ac:picMk id="3" creationId="{9E035D5A-1FAB-4854-9AFB-29EE94B63F1A}"/>
          </ac:picMkLst>
        </pc:picChg>
        <pc:picChg chg="del">
          <ac:chgData name="Mohammed Rahman" userId="3e6a976e-1df1-43c6-bcc1-c9586ce4d83c" providerId="ADAL" clId="{D78DFF19-F927-4E21-96CE-90897D73BD7C}" dt="2022-09-12T01:39:42.634" v="286" actId="478"/>
          <ac:picMkLst>
            <pc:docMk/>
            <pc:sldMk cId="2009977429" sldId="296"/>
            <ac:picMk id="5" creationId="{366CBDD9-9A56-4BE2-AD1A-11C43F8636A7}"/>
          </ac:picMkLst>
        </pc:picChg>
      </pc:sldChg>
      <pc:sldChg chg="addSp delSp modSp add mod">
        <pc:chgData name="Mohammed Rahman" userId="3e6a976e-1df1-43c6-bcc1-c9586ce4d83c" providerId="ADAL" clId="{D78DFF19-F927-4E21-96CE-90897D73BD7C}" dt="2022-09-12T01:41:37.767" v="297" actId="1076"/>
        <pc:sldMkLst>
          <pc:docMk/>
          <pc:sldMk cId="3108980094" sldId="297"/>
        </pc:sldMkLst>
        <pc:picChg chg="del">
          <ac:chgData name="Mohammed Rahman" userId="3e6a976e-1df1-43c6-bcc1-c9586ce4d83c" providerId="ADAL" clId="{D78DFF19-F927-4E21-96CE-90897D73BD7C}" dt="2022-09-12T01:41:26.792" v="293" actId="478"/>
          <ac:picMkLst>
            <pc:docMk/>
            <pc:sldMk cId="3108980094" sldId="297"/>
            <ac:picMk id="3" creationId="{9E035D5A-1FAB-4854-9AFB-29EE94B63F1A}"/>
          </ac:picMkLst>
        </pc:picChg>
        <pc:picChg chg="add mod">
          <ac:chgData name="Mohammed Rahman" userId="3e6a976e-1df1-43c6-bcc1-c9586ce4d83c" providerId="ADAL" clId="{D78DFF19-F927-4E21-96CE-90897D73BD7C}" dt="2022-09-12T01:41:37.767" v="297" actId="1076"/>
          <ac:picMkLst>
            <pc:docMk/>
            <pc:sldMk cId="3108980094" sldId="297"/>
            <ac:picMk id="5" creationId="{6478476D-1EB4-4983-BF7F-2CB677B8D06E}"/>
          </ac:picMkLst>
        </pc:picChg>
      </pc:sldChg>
    </pc:docChg>
  </pc:docChgLst>
  <pc:docChgLst>
    <pc:chgData name="Mohammed Rahman" userId="3e6a976e-1df1-43c6-bcc1-c9586ce4d83c" providerId="ADAL" clId="{CC2AB364-71E8-4E6E-96BF-5F9A3B516DE6}"/>
    <pc:docChg chg="undo custSel addSld delSld modSld sldOrd modMainMaster">
      <pc:chgData name="Mohammed Rahman" userId="3e6a976e-1df1-43c6-bcc1-c9586ce4d83c" providerId="ADAL" clId="{CC2AB364-71E8-4E6E-96BF-5F9A3B516DE6}" dt="2023-03-22T02:36:16.185" v="3328"/>
      <pc:docMkLst>
        <pc:docMk/>
      </pc:docMkLst>
      <pc:sldChg chg="addSp delSp modSp mod setBg">
        <pc:chgData name="Mohammed Rahman" userId="3e6a976e-1df1-43c6-bcc1-c9586ce4d83c" providerId="ADAL" clId="{CC2AB364-71E8-4E6E-96BF-5F9A3B516DE6}" dt="2023-03-21T16:01:54.588" v="394" actId="20577"/>
        <pc:sldMkLst>
          <pc:docMk/>
          <pc:sldMk cId="3292838187" sldId="257"/>
        </pc:sldMkLst>
        <pc:spChg chg="add mod">
          <ac:chgData name="Mohammed Rahman" userId="3e6a976e-1df1-43c6-bcc1-c9586ce4d83c" providerId="ADAL" clId="{CC2AB364-71E8-4E6E-96BF-5F9A3B516DE6}" dt="2023-03-21T15:56:12.830" v="356" actId="207"/>
          <ac:spMkLst>
            <pc:docMk/>
            <pc:sldMk cId="3292838187" sldId="257"/>
            <ac:spMk id="2" creationId="{A0870F50-FBBA-4E90-B5E0-EE03AACB2359}"/>
          </ac:spMkLst>
        </pc:spChg>
        <pc:spChg chg="mod">
          <ac:chgData name="Mohammed Rahman" userId="3e6a976e-1df1-43c6-bcc1-c9586ce4d83c" providerId="ADAL" clId="{CC2AB364-71E8-4E6E-96BF-5F9A3B516DE6}" dt="2023-03-21T15:54:57.964" v="344" actId="207"/>
          <ac:spMkLst>
            <pc:docMk/>
            <pc:sldMk cId="3292838187" sldId="257"/>
            <ac:spMk id="8" creationId="{02A9990B-45D6-4FC4-B215-799AF13A453F}"/>
          </ac:spMkLst>
        </pc:spChg>
        <pc:spChg chg="mod">
          <ac:chgData name="Mohammed Rahman" userId="3e6a976e-1df1-43c6-bcc1-c9586ce4d83c" providerId="ADAL" clId="{CC2AB364-71E8-4E6E-96BF-5F9A3B516DE6}" dt="2023-03-21T16:01:54.588" v="394" actId="20577"/>
          <ac:spMkLst>
            <pc:docMk/>
            <pc:sldMk cId="3292838187" sldId="257"/>
            <ac:spMk id="14" creationId="{37CE4D6F-3806-4380-B459-62346AD5DA96}"/>
          </ac:spMkLst>
        </pc:spChg>
        <pc:spChg chg="del mod">
          <ac:chgData name="Mohammed Rahman" userId="3e6a976e-1df1-43c6-bcc1-c9586ce4d83c" providerId="ADAL" clId="{CC2AB364-71E8-4E6E-96BF-5F9A3B516DE6}" dt="2023-03-21T15:47:17.794" v="161" actId="478"/>
          <ac:spMkLst>
            <pc:docMk/>
            <pc:sldMk cId="3292838187" sldId="257"/>
            <ac:spMk id="16" creationId="{29C8F224-DEC6-4912-9AC1-E01C89F7257E}"/>
          </ac:spMkLst>
        </pc:spChg>
        <pc:spChg chg="del mod">
          <ac:chgData name="Mohammed Rahman" userId="3e6a976e-1df1-43c6-bcc1-c9586ce4d83c" providerId="ADAL" clId="{CC2AB364-71E8-4E6E-96BF-5F9A3B516DE6}" dt="2023-03-21T15:47:07.841" v="156" actId="478"/>
          <ac:spMkLst>
            <pc:docMk/>
            <pc:sldMk cId="3292838187" sldId="257"/>
            <ac:spMk id="20" creationId="{406E414F-0CE3-4B4D-BA32-FB24D7E7C81A}"/>
          </ac:spMkLst>
        </pc:spChg>
        <pc:spChg chg="del">
          <ac:chgData name="Mohammed Rahman" userId="3e6a976e-1df1-43c6-bcc1-c9586ce4d83c" providerId="ADAL" clId="{CC2AB364-71E8-4E6E-96BF-5F9A3B516DE6}" dt="2023-03-21T15:47:06.685" v="154" actId="478"/>
          <ac:spMkLst>
            <pc:docMk/>
            <pc:sldMk cId="3292838187" sldId="257"/>
            <ac:spMk id="28" creationId="{04A6143C-3FF2-4B08-B121-6EE97B2D8537}"/>
          </ac:spMkLst>
        </pc:spChg>
        <pc:spChg chg="del">
          <ac:chgData name="Mohammed Rahman" userId="3e6a976e-1df1-43c6-bcc1-c9586ce4d83c" providerId="ADAL" clId="{CC2AB364-71E8-4E6E-96BF-5F9A3B516DE6}" dt="2023-03-21T15:47:20.751" v="162" actId="478"/>
          <ac:spMkLst>
            <pc:docMk/>
            <pc:sldMk cId="3292838187" sldId="257"/>
            <ac:spMk id="29" creationId="{027FB58B-E34A-4916-857A-00DA0FB874A1}"/>
          </ac:spMkLst>
        </pc:spChg>
        <pc:picChg chg="del">
          <ac:chgData name="Mohammed Rahman" userId="3e6a976e-1df1-43c6-bcc1-c9586ce4d83c" providerId="ADAL" clId="{CC2AB364-71E8-4E6E-96BF-5F9A3B516DE6}" dt="2023-03-21T15:47:04.703" v="152" actId="478"/>
          <ac:picMkLst>
            <pc:docMk/>
            <pc:sldMk cId="3292838187" sldId="257"/>
            <ac:picMk id="3" creationId="{1EAD3BD2-FE53-43D8-8CEB-67D2FE94297F}"/>
          </ac:picMkLst>
        </pc:picChg>
        <pc:picChg chg="del">
          <ac:chgData name="Mohammed Rahman" userId="3e6a976e-1df1-43c6-bcc1-c9586ce4d83c" providerId="ADAL" clId="{CC2AB364-71E8-4E6E-96BF-5F9A3B516DE6}" dt="2023-03-21T15:47:03.839" v="151" actId="478"/>
          <ac:picMkLst>
            <pc:docMk/>
            <pc:sldMk cId="3292838187" sldId="257"/>
            <ac:picMk id="10" creationId="{3855FDCE-CF37-4BEB-AA67-44B65CDC9DF0}"/>
          </ac:picMkLst>
        </pc:picChg>
        <pc:picChg chg="del">
          <ac:chgData name="Mohammed Rahman" userId="3e6a976e-1df1-43c6-bcc1-c9586ce4d83c" providerId="ADAL" clId="{CC2AB364-71E8-4E6E-96BF-5F9A3B516DE6}" dt="2023-03-21T15:47:05.680" v="153" actId="478"/>
          <ac:picMkLst>
            <pc:docMk/>
            <pc:sldMk cId="3292838187" sldId="257"/>
            <ac:picMk id="21" creationId="{B6A9BD7D-C7FF-40DC-A4A5-BD8F06EBD4DF}"/>
          </ac:picMkLst>
        </pc:picChg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1628093762" sldId="259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471679163" sldId="260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323211849" sldId="261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796482368" sldId="262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385447341" sldId="263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1942260174" sldId="264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609966623" sldId="265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239563848" sldId="266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838439174" sldId="267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282343979" sldId="268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222422702" sldId="269"/>
        </pc:sldMkLst>
      </pc:sldChg>
      <pc:sldChg chg="addSp delSp modSp add del mod">
        <pc:chgData name="Mohammed Rahman" userId="3e6a976e-1df1-43c6-bcc1-c9586ce4d83c" providerId="ADAL" clId="{CC2AB364-71E8-4E6E-96BF-5F9A3B516DE6}" dt="2023-03-22T01:30:08.871" v="2984" actId="6549"/>
        <pc:sldMkLst>
          <pc:docMk/>
          <pc:sldMk cId="2208842812" sldId="270"/>
        </pc:sldMkLst>
        <pc:spChg chg="mod">
          <ac:chgData name="Mohammed Rahman" userId="3e6a976e-1df1-43c6-bcc1-c9586ce4d83c" providerId="ADAL" clId="{CC2AB364-71E8-4E6E-96BF-5F9A3B516DE6}" dt="2023-03-22T01:30:08.871" v="2984" actId="6549"/>
          <ac:spMkLst>
            <pc:docMk/>
            <pc:sldMk cId="2208842812" sldId="270"/>
            <ac:spMk id="2" creationId="{53E3C0E9-0416-472D-9B59-2CE73C54E4AC}"/>
          </ac:spMkLst>
        </pc:spChg>
        <pc:spChg chg="del mod">
          <ac:chgData name="Mohammed Rahman" userId="3e6a976e-1df1-43c6-bcc1-c9586ce4d83c" providerId="ADAL" clId="{CC2AB364-71E8-4E6E-96BF-5F9A3B516DE6}" dt="2023-03-21T17:47:11.838" v="776" actId="478"/>
          <ac:spMkLst>
            <pc:docMk/>
            <pc:sldMk cId="2208842812" sldId="270"/>
            <ac:spMk id="3" creationId="{64C7D3B5-228E-44D1-BACF-F691CAC7C629}"/>
          </ac:spMkLst>
        </pc:spChg>
        <pc:spChg chg="del">
          <ac:chgData name="Mohammed Rahman" userId="3e6a976e-1df1-43c6-bcc1-c9586ce4d83c" providerId="ADAL" clId="{CC2AB364-71E8-4E6E-96BF-5F9A3B516DE6}" dt="2023-03-21T17:47:31.429" v="780" actId="478"/>
          <ac:spMkLst>
            <pc:docMk/>
            <pc:sldMk cId="2208842812" sldId="270"/>
            <ac:spMk id="5" creationId="{B72A9580-BCBB-48E7-A81E-1D9BEB83C8C1}"/>
          </ac:spMkLst>
        </pc:spChg>
        <pc:spChg chg="add mod">
          <ac:chgData name="Mohammed Rahman" userId="3e6a976e-1df1-43c6-bcc1-c9586ce4d83c" providerId="ADAL" clId="{CC2AB364-71E8-4E6E-96BF-5F9A3B516DE6}" dt="2023-03-21T18:01:28.302" v="905" actId="5793"/>
          <ac:spMkLst>
            <pc:docMk/>
            <pc:sldMk cId="2208842812" sldId="270"/>
            <ac:spMk id="7" creationId="{115849AD-6991-4059-9278-A65A1D3BEA85}"/>
          </ac:spMkLst>
        </pc:spChg>
        <pc:picChg chg="del">
          <ac:chgData name="Mohammed Rahman" userId="3e6a976e-1df1-43c6-bcc1-c9586ce4d83c" providerId="ADAL" clId="{CC2AB364-71E8-4E6E-96BF-5F9A3B516DE6}" dt="2023-03-21T17:45:54.320" v="768" actId="478"/>
          <ac:picMkLst>
            <pc:docMk/>
            <pc:sldMk cId="2208842812" sldId="270"/>
            <ac:picMk id="4" creationId="{CC110A83-11E9-4B2F-AAAA-8BE357B6B203}"/>
          </ac:picMkLst>
        </pc:picChg>
        <pc:picChg chg="add mod">
          <ac:chgData name="Mohammed Rahman" userId="3e6a976e-1df1-43c6-bcc1-c9586ce4d83c" providerId="ADAL" clId="{CC2AB364-71E8-4E6E-96BF-5F9A3B516DE6}" dt="2023-03-22T01:28:02.515" v="2977"/>
          <ac:picMkLst>
            <pc:docMk/>
            <pc:sldMk cId="2208842812" sldId="270"/>
            <ac:picMk id="9" creationId="{EB638086-388E-4E27-B30D-BC18D8CCC3E6}"/>
          </ac:picMkLst>
        </pc:picChg>
        <pc:picChg chg="add del mod">
          <ac:chgData name="Mohammed Rahman" userId="3e6a976e-1df1-43c6-bcc1-c9586ce4d83c" providerId="ADAL" clId="{CC2AB364-71E8-4E6E-96BF-5F9A3B516DE6}" dt="2023-03-22T01:28:01.494" v="2976" actId="478"/>
          <ac:picMkLst>
            <pc:docMk/>
            <pc:sldMk cId="2208842812" sldId="270"/>
            <ac:picMk id="3074" creationId="{B7319B45-7C31-4D75-B1CE-9FAE29FBD4A6}"/>
          </ac:picMkLst>
        </pc:picChg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162173472" sldId="271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64960755" sldId="272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259178771" sldId="273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4126494109" sldId="275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928480733" sldId="276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049042361" sldId="277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712251512" sldId="278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294571275" sldId="279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285772979" sldId="280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86281509" sldId="281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1882943775" sldId="282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03202373" sldId="283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969751859" sldId="284"/>
        </pc:sldMkLst>
      </pc:sldChg>
      <pc:sldChg chg="addSp modSp mod ord">
        <pc:chgData name="Mohammed Rahman" userId="3e6a976e-1df1-43c6-bcc1-c9586ce4d83c" providerId="ADAL" clId="{CC2AB364-71E8-4E6E-96BF-5F9A3B516DE6}" dt="2023-03-21T19:07:25.454" v="1750" actId="20577"/>
        <pc:sldMkLst>
          <pc:docMk/>
          <pc:sldMk cId="3740343784" sldId="288"/>
        </pc:sldMkLst>
        <pc:spChg chg="mod">
          <ac:chgData name="Mohammed Rahman" userId="3e6a976e-1df1-43c6-bcc1-c9586ce4d83c" providerId="ADAL" clId="{CC2AB364-71E8-4E6E-96BF-5F9A3B516DE6}" dt="2023-03-21T19:07:25.454" v="1750" actId="20577"/>
          <ac:spMkLst>
            <pc:docMk/>
            <pc:sldMk cId="3740343784" sldId="288"/>
            <ac:spMk id="3" creationId="{CE0DA88A-C768-4667-B280-7C2B0B061D8E}"/>
          </ac:spMkLst>
        </pc:spChg>
        <pc:spChg chg="add mod">
          <ac:chgData name="Mohammed Rahman" userId="3e6a976e-1df1-43c6-bcc1-c9586ce4d83c" providerId="ADAL" clId="{CC2AB364-71E8-4E6E-96BF-5F9A3B516DE6}" dt="2023-03-21T19:07:08.411" v="1749" actId="14100"/>
          <ac:spMkLst>
            <pc:docMk/>
            <pc:sldMk cId="3740343784" sldId="288"/>
            <ac:spMk id="4" creationId="{69EEE35F-26D6-4EEE-82D7-468E599D5030}"/>
          </ac:spMkLst>
        </pc:spChg>
        <pc:spChg chg="add mod">
          <ac:chgData name="Mohammed Rahman" userId="3e6a976e-1df1-43c6-bcc1-c9586ce4d83c" providerId="ADAL" clId="{CC2AB364-71E8-4E6E-96BF-5F9A3B516DE6}" dt="2023-03-21T19:06:44.523" v="1745" actId="313"/>
          <ac:spMkLst>
            <pc:docMk/>
            <pc:sldMk cId="3740343784" sldId="288"/>
            <ac:spMk id="5" creationId="{0DCE6333-FE1F-471C-876C-26FB83076905}"/>
          </ac:spMkLst>
        </pc:spChg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100551559" sldId="289"/>
        </pc:sldMkLst>
      </pc:sldChg>
      <pc:sldChg chg="del">
        <pc:chgData name="Mohammed Rahman" userId="3e6a976e-1df1-43c6-bcc1-c9586ce4d83c" providerId="ADAL" clId="{CC2AB364-71E8-4E6E-96BF-5F9A3B516DE6}" dt="2023-03-21T17:44:40.718" v="767" actId="2696"/>
        <pc:sldMkLst>
          <pc:docMk/>
          <pc:sldMk cId="856556082" sldId="291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1653274140" sldId="292"/>
        </pc:sldMkLst>
      </pc:sldChg>
      <pc:sldChg chg="del">
        <pc:chgData name="Mohammed Rahman" userId="3e6a976e-1df1-43c6-bcc1-c9586ce4d83c" providerId="ADAL" clId="{CC2AB364-71E8-4E6E-96BF-5F9A3B516DE6}" dt="2023-03-21T19:41:18.362" v="1751" actId="2696"/>
        <pc:sldMkLst>
          <pc:docMk/>
          <pc:sldMk cId="2467913033" sldId="293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659942406" sldId="294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052807314" sldId="295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2009977429" sldId="296"/>
        </pc:sldMkLst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3108980094" sldId="297"/>
        </pc:sldMkLst>
      </pc:sldChg>
      <pc:sldChg chg="modSp mod">
        <pc:chgData name="Mohammed Rahman" userId="3e6a976e-1df1-43c6-bcc1-c9586ce4d83c" providerId="ADAL" clId="{CC2AB364-71E8-4E6E-96BF-5F9A3B516DE6}" dt="2023-03-21T15:58:36.282" v="376" actId="5793"/>
        <pc:sldMkLst>
          <pc:docMk/>
          <pc:sldMk cId="2052352075" sldId="298"/>
        </pc:sldMkLst>
        <pc:spChg chg="mod">
          <ac:chgData name="Mohammed Rahman" userId="3e6a976e-1df1-43c6-bcc1-c9586ce4d83c" providerId="ADAL" clId="{CC2AB364-71E8-4E6E-96BF-5F9A3B516DE6}" dt="2023-03-21T15:58:36.282" v="376" actId="5793"/>
          <ac:spMkLst>
            <pc:docMk/>
            <pc:sldMk cId="2052352075" sldId="298"/>
            <ac:spMk id="2" creationId="{E0A465EE-2048-4B42-9987-7CF475469841}"/>
          </ac:spMkLst>
        </pc:spChg>
      </pc:sldChg>
      <pc:sldChg chg="del">
        <pc:chgData name="Mohammed Rahman" userId="3e6a976e-1df1-43c6-bcc1-c9586ce4d83c" providerId="ADAL" clId="{CC2AB364-71E8-4E6E-96BF-5F9A3B516DE6}" dt="2023-03-21T18:21:26.779" v="1104" actId="47"/>
        <pc:sldMkLst>
          <pc:docMk/>
          <pc:sldMk cId="1039667817" sldId="299"/>
        </pc:sldMkLst>
      </pc:sldChg>
      <pc:sldChg chg="ord">
        <pc:chgData name="Mohammed Rahman" userId="3e6a976e-1df1-43c6-bcc1-c9586ce4d83c" providerId="ADAL" clId="{CC2AB364-71E8-4E6E-96BF-5F9A3B516DE6}" dt="2023-03-21T20:42:19.134" v="2911"/>
        <pc:sldMkLst>
          <pc:docMk/>
          <pc:sldMk cId="225014868" sldId="300"/>
        </pc:sldMkLst>
      </pc:sldChg>
      <pc:sldChg chg="addSp delSp modSp new mod">
        <pc:chgData name="Mohammed Rahman" userId="3e6a976e-1df1-43c6-bcc1-c9586ce4d83c" providerId="ADAL" clId="{CC2AB364-71E8-4E6E-96BF-5F9A3B516DE6}" dt="2023-03-22T01:20:27.135" v="2970" actId="1076"/>
        <pc:sldMkLst>
          <pc:docMk/>
          <pc:sldMk cId="1485937987" sldId="301"/>
        </pc:sldMkLst>
        <pc:spChg chg="mod">
          <ac:chgData name="Mohammed Rahman" userId="3e6a976e-1df1-43c6-bcc1-c9586ce4d83c" providerId="ADAL" clId="{CC2AB364-71E8-4E6E-96BF-5F9A3B516DE6}" dt="2023-03-22T01:19:07.455" v="2969" actId="255"/>
          <ac:spMkLst>
            <pc:docMk/>
            <pc:sldMk cId="1485937987" sldId="301"/>
            <ac:spMk id="2" creationId="{FE737C06-BEDB-4EB2-BDDB-E8382C575DED}"/>
          </ac:spMkLst>
        </pc:spChg>
        <pc:spChg chg="mod">
          <ac:chgData name="Mohammed Rahman" userId="3e6a976e-1df1-43c6-bcc1-c9586ce4d83c" providerId="ADAL" clId="{CC2AB364-71E8-4E6E-96BF-5F9A3B516DE6}" dt="2023-03-22T01:18:57.277" v="2968" actId="27636"/>
          <ac:spMkLst>
            <pc:docMk/>
            <pc:sldMk cId="1485937987" sldId="301"/>
            <ac:spMk id="3" creationId="{BF833D76-6FC3-4D09-8532-15FEC0E87329}"/>
          </ac:spMkLst>
        </pc:spChg>
        <pc:spChg chg="add mod">
          <ac:chgData name="Mohammed Rahman" userId="3e6a976e-1df1-43c6-bcc1-c9586ce4d83c" providerId="ADAL" clId="{CC2AB364-71E8-4E6E-96BF-5F9A3B516DE6}" dt="2023-03-22T01:20:27.135" v="2970" actId="1076"/>
          <ac:spMkLst>
            <pc:docMk/>
            <pc:sldMk cId="1485937987" sldId="301"/>
            <ac:spMk id="8" creationId="{4D473D9E-7665-4F2A-8DD7-FA0413270D0D}"/>
          </ac:spMkLst>
        </pc:spChg>
        <pc:picChg chg="add del mod">
          <ac:chgData name="Mohammed Rahman" userId="3e6a976e-1df1-43c6-bcc1-c9586ce4d83c" providerId="ADAL" clId="{CC2AB364-71E8-4E6E-96BF-5F9A3B516DE6}" dt="2023-03-21T16:59:56.237" v="476"/>
          <ac:picMkLst>
            <pc:docMk/>
            <pc:sldMk cId="1485937987" sldId="301"/>
            <ac:picMk id="5" creationId="{B150B31F-29AD-494A-948B-B1B4F24BC8BB}"/>
          </ac:picMkLst>
        </pc:picChg>
        <pc:picChg chg="add del">
          <ac:chgData name="Mohammed Rahman" userId="3e6a976e-1df1-43c6-bcc1-c9586ce4d83c" providerId="ADAL" clId="{CC2AB364-71E8-4E6E-96BF-5F9A3B516DE6}" dt="2023-03-21T16:56:37.646" v="469"/>
          <ac:picMkLst>
            <pc:docMk/>
            <pc:sldMk cId="1485937987" sldId="301"/>
            <ac:picMk id="2050" creationId="{2DA96F0B-2D30-4E23-9FAC-78887BB680B9}"/>
          </ac:picMkLst>
        </pc:picChg>
        <pc:picChg chg="add del">
          <ac:chgData name="Mohammed Rahman" userId="3e6a976e-1df1-43c6-bcc1-c9586ce4d83c" providerId="ADAL" clId="{CC2AB364-71E8-4E6E-96BF-5F9A3B516DE6}" dt="2023-03-21T16:58:29.747" v="471"/>
          <ac:picMkLst>
            <pc:docMk/>
            <pc:sldMk cId="1485937987" sldId="301"/>
            <ac:picMk id="2052" creationId="{6FC1F0AB-3E9E-4029-BFA2-550B04F80226}"/>
          </ac:picMkLst>
        </pc:picChg>
      </pc:sldChg>
      <pc:sldChg chg="modSp new del mod">
        <pc:chgData name="Mohammed Rahman" userId="3e6a976e-1df1-43c6-bcc1-c9586ce4d83c" providerId="ADAL" clId="{CC2AB364-71E8-4E6E-96BF-5F9A3B516DE6}" dt="2023-03-21T16:51:54.046" v="454" actId="680"/>
        <pc:sldMkLst>
          <pc:docMk/>
          <pc:sldMk cId="3374134120" sldId="301"/>
        </pc:sldMkLst>
        <pc:spChg chg="mod">
          <ac:chgData name="Mohammed Rahman" userId="3e6a976e-1df1-43c6-bcc1-c9586ce4d83c" providerId="ADAL" clId="{CC2AB364-71E8-4E6E-96BF-5F9A3B516DE6}" dt="2023-03-21T16:51:52.554" v="453"/>
          <ac:spMkLst>
            <pc:docMk/>
            <pc:sldMk cId="3374134120" sldId="301"/>
            <ac:spMk id="2" creationId="{DF18B64C-7D52-4F17-AE8B-6AF80794D33D}"/>
          </ac:spMkLst>
        </pc:spChg>
      </pc:sldChg>
      <pc:sldChg chg="modSp add del mod ord">
        <pc:chgData name="Mohammed Rahman" userId="3e6a976e-1df1-43c6-bcc1-c9586ce4d83c" providerId="ADAL" clId="{CC2AB364-71E8-4E6E-96BF-5F9A3B516DE6}" dt="2023-03-22T02:30:02.498" v="3232" actId="47"/>
        <pc:sldMkLst>
          <pc:docMk/>
          <pc:sldMk cId="2870016483" sldId="302"/>
        </pc:sldMkLst>
        <pc:spChg chg="mod">
          <ac:chgData name="Mohammed Rahman" userId="3e6a976e-1df1-43c6-bcc1-c9586ce4d83c" providerId="ADAL" clId="{CC2AB364-71E8-4E6E-96BF-5F9A3B516DE6}" dt="2023-03-22T02:28:38.064" v="3228" actId="6549"/>
          <ac:spMkLst>
            <pc:docMk/>
            <pc:sldMk cId="2870016483" sldId="302"/>
            <ac:spMk id="2" creationId="{53E3C0E9-0416-472D-9B59-2CE73C54E4AC}"/>
          </ac:spMkLst>
        </pc:spChg>
        <pc:spChg chg="mod">
          <ac:chgData name="Mohammed Rahman" userId="3e6a976e-1df1-43c6-bcc1-c9586ce4d83c" providerId="ADAL" clId="{CC2AB364-71E8-4E6E-96BF-5F9A3B516DE6}" dt="2023-03-21T18:01:22.309" v="904" actId="5793"/>
          <ac:spMkLst>
            <pc:docMk/>
            <pc:sldMk cId="2870016483" sldId="302"/>
            <ac:spMk id="7" creationId="{115849AD-6991-4059-9278-A65A1D3BEA85}"/>
          </ac:spMkLst>
        </pc:spChg>
        <pc:picChg chg="mod">
          <ac:chgData name="Mohammed Rahman" userId="3e6a976e-1df1-43c6-bcc1-c9586ce4d83c" providerId="ADAL" clId="{CC2AB364-71E8-4E6E-96BF-5F9A3B516DE6}" dt="2023-03-21T17:55:23.725" v="833" actId="14100"/>
          <ac:picMkLst>
            <pc:docMk/>
            <pc:sldMk cId="2870016483" sldId="302"/>
            <ac:picMk id="3074" creationId="{B7319B45-7C31-4D75-B1CE-9FAE29FBD4A6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2T01:29:34.016" v="2982" actId="207"/>
        <pc:sldMkLst>
          <pc:docMk/>
          <pc:sldMk cId="758112854" sldId="303"/>
        </pc:sldMkLst>
        <pc:spChg chg="mod">
          <ac:chgData name="Mohammed Rahman" userId="3e6a976e-1df1-43c6-bcc1-c9586ce4d83c" providerId="ADAL" clId="{CC2AB364-71E8-4E6E-96BF-5F9A3B516DE6}" dt="2023-03-21T17:56:53.255" v="851" actId="20577"/>
          <ac:spMkLst>
            <pc:docMk/>
            <pc:sldMk cId="758112854" sldId="303"/>
            <ac:spMk id="2" creationId="{53E3C0E9-0416-472D-9B59-2CE73C54E4AC}"/>
          </ac:spMkLst>
        </pc:spChg>
        <pc:spChg chg="mod">
          <ac:chgData name="Mohammed Rahman" userId="3e6a976e-1df1-43c6-bcc1-c9586ce4d83c" providerId="ADAL" clId="{CC2AB364-71E8-4E6E-96BF-5F9A3B516DE6}" dt="2023-03-21T18:01:47.082" v="928" actId="313"/>
          <ac:spMkLst>
            <pc:docMk/>
            <pc:sldMk cId="758112854" sldId="303"/>
            <ac:spMk id="7" creationId="{115849AD-6991-4059-9278-A65A1D3BEA85}"/>
          </ac:spMkLst>
        </pc:spChg>
        <pc:picChg chg="del">
          <ac:chgData name="Mohammed Rahman" userId="3e6a976e-1df1-43c6-bcc1-c9586ce4d83c" providerId="ADAL" clId="{CC2AB364-71E8-4E6E-96BF-5F9A3B516DE6}" dt="2023-03-21T18:00:43.148" v="898" actId="478"/>
          <ac:picMkLst>
            <pc:docMk/>
            <pc:sldMk cId="758112854" sldId="303"/>
            <ac:picMk id="3074" creationId="{B7319B45-7C31-4D75-B1CE-9FAE29FBD4A6}"/>
          </ac:picMkLst>
        </pc:picChg>
        <pc:picChg chg="add del mod">
          <ac:chgData name="Mohammed Rahman" userId="3e6a976e-1df1-43c6-bcc1-c9586ce4d83c" providerId="ADAL" clId="{CC2AB364-71E8-4E6E-96BF-5F9A3B516DE6}" dt="2023-03-22T01:29:16.230" v="2978" actId="478"/>
          <ac:picMkLst>
            <pc:docMk/>
            <pc:sldMk cId="758112854" sldId="303"/>
            <ac:picMk id="4098" creationId="{59166FDB-726F-4DD4-B552-677A71B0A0B2}"/>
          </ac:picMkLst>
        </pc:picChg>
        <pc:picChg chg="add del">
          <ac:chgData name="Mohammed Rahman" userId="3e6a976e-1df1-43c6-bcc1-c9586ce4d83c" providerId="ADAL" clId="{CC2AB364-71E8-4E6E-96BF-5F9A3B516DE6}" dt="2023-03-22T01:29:25.343" v="2980"/>
          <ac:picMkLst>
            <pc:docMk/>
            <pc:sldMk cId="758112854" sldId="303"/>
            <ac:picMk id="4100" creationId="{0B65770A-A74B-4039-98F8-1F57045549C6}"/>
          </ac:picMkLst>
        </pc:picChg>
        <pc:picChg chg="add mod">
          <ac:chgData name="Mohammed Rahman" userId="3e6a976e-1df1-43c6-bcc1-c9586ce4d83c" providerId="ADAL" clId="{CC2AB364-71E8-4E6E-96BF-5F9A3B516DE6}" dt="2023-03-22T01:29:34.016" v="2982" actId="207"/>
          <ac:picMkLst>
            <pc:docMk/>
            <pc:sldMk cId="758112854" sldId="303"/>
            <ac:picMk id="4102" creationId="{43DC30D0-3276-49F9-9C66-F84F5C8B4763}"/>
          </ac:picMkLst>
        </pc:picChg>
      </pc:sldChg>
      <pc:sldChg chg="addSp delSp modSp add mod ord">
        <pc:chgData name="Mohammed Rahman" userId="3e6a976e-1df1-43c6-bcc1-c9586ce4d83c" providerId="ADAL" clId="{CC2AB364-71E8-4E6E-96BF-5F9A3B516DE6}" dt="2023-03-22T01:30:40.684" v="2988" actId="207"/>
        <pc:sldMkLst>
          <pc:docMk/>
          <pc:sldMk cId="3923211948" sldId="304"/>
        </pc:sldMkLst>
        <pc:spChg chg="mod">
          <ac:chgData name="Mohammed Rahman" userId="3e6a976e-1df1-43c6-bcc1-c9586ce4d83c" providerId="ADAL" clId="{CC2AB364-71E8-4E6E-96BF-5F9A3B516DE6}" dt="2023-03-22T01:30:19.335" v="2985" actId="6549"/>
          <ac:spMkLst>
            <pc:docMk/>
            <pc:sldMk cId="3923211948" sldId="304"/>
            <ac:spMk id="2" creationId="{53E3C0E9-0416-472D-9B59-2CE73C54E4AC}"/>
          </ac:spMkLst>
        </pc:spChg>
        <pc:spChg chg="mod">
          <ac:chgData name="Mohammed Rahman" userId="3e6a976e-1df1-43c6-bcc1-c9586ce4d83c" providerId="ADAL" clId="{CC2AB364-71E8-4E6E-96BF-5F9A3B516DE6}" dt="2023-03-21T18:06:54.757" v="940" actId="20577"/>
          <ac:spMkLst>
            <pc:docMk/>
            <pc:sldMk cId="3923211948" sldId="304"/>
            <ac:spMk id="7" creationId="{115849AD-6991-4059-9278-A65A1D3BEA85}"/>
          </ac:spMkLst>
        </pc:spChg>
        <pc:picChg chg="del">
          <ac:chgData name="Mohammed Rahman" userId="3e6a976e-1df1-43c6-bcc1-c9586ce4d83c" providerId="ADAL" clId="{CC2AB364-71E8-4E6E-96BF-5F9A3B516DE6}" dt="2023-03-21T18:04:52.336" v="932" actId="478"/>
          <ac:picMkLst>
            <pc:docMk/>
            <pc:sldMk cId="3923211948" sldId="304"/>
            <ac:picMk id="3074" creationId="{B7319B45-7C31-4D75-B1CE-9FAE29FBD4A6}"/>
          </ac:picMkLst>
        </pc:picChg>
        <pc:picChg chg="add del mod">
          <ac:chgData name="Mohammed Rahman" userId="3e6a976e-1df1-43c6-bcc1-c9586ce4d83c" providerId="ADAL" clId="{CC2AB364-71E8-4E6E-96BF-5F9A3B516DE6}" dt="2023-03-22T01:30:34.920" v="2986" actId="478"/>
          <ac:picMkLst>
            <pc:docMk/>
            <pc:sldMk cId="3923211948" sldId="304"/>
            <ac:picMk id="5122" creationId="{95D7618D-763E-4602-9897-E7D7B36D25BD}"/>
          </ac:picMkLst>
        </pc:picChg>
        <pc:picChg chg="add mod">
          <ac:chgData name="Mohammed Rahman" userId="3e6a976e-1df1-43c6-bcc1-c9586ce4d83c" providerId="ADAL" clId="{CC2AB364-71E8-4E6E-96BF-5F9A3B516DE6}" dt="2023-03-22T01:30:40.684" v="2988" actId="207"/>
          <ac:picMkLst>
            <pc:docMk/>
            <pc:sldMk cId="3923211948" sldId="304"/>
            <ac:picMk id="5124" creationId="{8ADD4D31-F113-4EF6-896C-AADB5527DED2}"/>
          </ac:picMkLst>
        </pc:picChg>
      </pc:sldChg>
      <pc:sldChg chg="addSp delSp modSp add mod ord">
        <pc:chgData name="Mohammed Rahman" userId="3e6a976e-1df1-43c6-bcc1-c9586ce4d83c" providerId="ADAL" clId="{CC2AB364-71E8-4E6E-96BF-5F9A3B516DE6}" dt="2023-03-22T01:40:11.550" v="3107" actId="207"/>
        <pc:sldMkLst>
          <pc:docMk/>
          <pc:sldMk cId="102888802" sldId="305"/>
        </pc:sldMkLst>
        <pc:spChg chg="add del mod">
          <ac:chgData name="Mohammed Rahman" userId="3e6a976e-1df1-43c6-bcc1-c9586ce4d83c" providerId="ADAL" clId="{CC2AB364-71E8-4E6E-96BF-5F9A3B516DE6}" dt="2023-03-21T18:16:39.837" v="997" actId="478"/>
          <ac:spMkLst>
            <pc:docMk/>
            <pc:sldMk cId="102888802" sldId="305"/>
            <ac:spMk id="3" creationId="{77EC24A6-4194-4C84-AF17-D9186DF6FF9C}"/>
          </ac:spMkLst>
        </pc:spChg>
        <pc:spChg chg="mod">
          <ac:chgData name="Mohammed Rahman" userId="3e6a976e-1df1-43c6-bcc1-c9586ce4d83c" providerId="ADAL" clId="{CC2AB364-71E8-4E6E-96BF-5F9A3B516DE6}" dt="2023-03-22T01:31:24.299" v="2996" actId="20577"/>
          <ac:spMkLst>
            <pc:docMk/>
            <pc:sldMk cId="102888802" sldId="305"/>
            <ac:spMk id="7" creationId="{115849AD-6991-4059-9278-A65A1D3BEA85}"/>
          </ac:spMkLst>
        </pc:spChg>
        <pc:spChg chg="add mod">
          <ac:chgData name="Mohammed Rahman" userId="3e6a976e-1df1-43c6-bcc1-c9586ce4d83c" providerId="ADAL" clId="{CC2AB364-71E8-4E6E-96BF-5F9A3B516DE6}" dt="2023-03-22T01:40:11.550" v="3107" actId="207"/>
          <ac:spMkLst>
            <pc:docMk/>
            <pc:sldMk cId="102888802" sldId="305"/>
            <ac:spMk id="8" creationId="{9762A2FB-22AF-4F3E-A99B-C50DD1E7703E}"/>
          </ac:spMkLst>
        </pc:spChg>
        <pc:picChg chg="add del mod">
          <ac:chgData name="Mohammed Rahman" userId="3e6a976e-1df1-43c6-bcc1-c9586ce4d83c" providerId="ADAL" clId="{CC2AB364-71E8-4E6E-96BF-5F9A3B516DE6}" dt="2023-03-22T01:32:10.022" v="2997" actId="478"/>
          <ac:picMkLst>
            <pc:docMk/>
            <pc:sldMk cId="102888802" sldId="305"/>
            <ac:picMk id="6" creationId="{2625D475-884C-497A-AF45-45F37DAB3B80}"/>
          </ac:picMkLst>
        </pc:picChg>
        <pc:picChg chg="del">
          <ac:chgData name="Mohammed Rahman" userId="3e6a976e-1df1-43c6-bcc1-c9586ce4d83c" providerId="ADAL" clId="{CC2AB364-71E8-4E6E-96BF-5F9A3B516DE6}" dt="2023-03-21T18:14:50.926" v="985" actId="478"/>
          <ac:picMkLst>
            <pc:docMk/>
            <pc:sldMk cId="102888802" sldId="305"/>
            <ac:picMk id="4098" creationId="{59166FDB-726F-4DD4-B552-677A71B0A0B2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2T01:40:34.672" v="3109" actId="1076"/>
        <pc:sldMkLst>
          <pc:docMk/>
          <pc:sldMk cId="3662555414" sldId="306"/>
        </pc:sldMkLst>
        <pc:spChg chg="mod">
          <ac:chgData name="Mohammed Rahman" userId="3e6a976e-1df1-43c6-bcc1-c9586ce4d83c" providerId="ADAL" clId="{CC2AB364-71E8-4E6E-96BF-5F9A3B516DE6}" dt="2023-03-21T18:20:19.469" v="1101" actId="20577"/>
          <ac:spMkLst>
            <pc:docMk/>
            <pc:sldMk cId="3662555414" sldId="306"/>
            <ac:spMk id="2" creationId="{53E3C0E9-0416-472D-9B59-2CE73C54E4AC}"/>
          </ac:spMkLst>
        </pc:spChg>
        <pc:spChg chg="mod">
          <ac:chgData name="Mohammed Rahman" userId="3e6a976e-1df1-43c6-bcc1-c9586ce4d83c" providerId="ADAL" clId="{CC2AB364-71E8-4E6E-96BF-5F9A3B516DE6}" dt="2023-03-22T01:38:08.172" v="3097" actId="14100"/>
          <ac:spMkLst>
            <pc:docMk/>
            <pc:sldMk cId="3662555414" sldId="306"/>
            <ac:spMk id="7" creationId="{115849AD-6991-4059-9278-A65A1D3BEA85}"/>
          </ac:spMkLst>
        </pc:spChg>
        <pc:spChg chg="add mod">
          <ac:chgData name="Mohammed Rahman" userId="3e6a976e-1df1-43c6-bcc1-c9586ce4d83c" providerId="ADAL" clId="{CC2AB364-71E8-4E6E-96BF-5F9A3B516DE6}" dt="2023-03-22T01:40:34.672" v="3109" actId="1076"/>
          <ac:spMkLst>
            <pc:docMk/>
            <pc:sldMk cId="3662555414" sldId="306"/>
            <ac:spMk id="8" creationId="{C99201A6-DE05-46D6-AB0C-CD71DD4849E3}"/>
          </ac:spMkLst>
        </pc:spChg>
        <pc:picChg chg="del">
          <ac:chgData name="Mohammed Rahman" userId="3e6a976e-1df1-43c6-bcc1-c9586ce4d83c" providerId="ADAL" clId="{CC2AB364-71E8-4E6E-96BF-5F9A3B516DE6}" dt="2023-03-21T18:19:03.572" v="1032" actId="478"/>
          <ac:picMkLst>
            <pc:docMk/>
            <pc:sldMk cId="3662555414" sldId="306"/>
            <ac:picMk id="6" creationId="{2625D475-884C-497A-AF45-45F37DAB3B80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2T02:28:06.085" v="3227" actId="1076"/>
        <pc:sldMkLst>
          <pc:docMk/>
          <pc:sldMk cId="1251370950" sldId="307"/>
        </pc:sldMkLst>
        <pc:spChg chg="mod">
          <ac:chgData name="Mohammed Rahman" userId="3e6a976e-1df1-43c6-bcc1-c9586ce4d83c" providerId="ADAL" clId="{CC2AB364-71E8-4E6E-96BF-5F9A3B516DE6}" dt="2023-03-22T02:04:12.873" v="3141" actId="20577"/>
          <ac:spMkLst>
            <pc:docMk/>
            <pc:sldMk cId="1251370950" sldId="307"/>
            <ac:spMk id="2" creationId="{53E3C0E9-0416-472D-9B59-2CE73C54E4AC}"/>
          </ac:spMkLst>
        </pc:spChg>
        <pc:spChg chg="mod">
          <ac:chgData name="Mohammed Rahman" userId="3e6a976e-1df1-43c6-bcc1-c9586ce4d83c" providerId="ADAL" clId="{CC2AB364-71E8-4E6E-96BF-5F9A3B516DE6}" dt="2023-03-22T02:20:27.182" v="3198" actId="12"/>
          <ac:spMkLst>
            <pc:docMk/>
            <pc:sldMk cId="1251370950" sldId="307"/>
            <ac:spMk id="7" creationId="{115849AD-6991-4059-9278-A65A1D3BEA85}"/>
          </ac:spMkLst>
        </pc:spChg>
        <pc:spChg chg="add del">
          <ac:chgData name="Mohammed Rahman" userId="3e6a976e-1df1-43c6-bcc1-c9586ce4d83c" providerId="ADAL" clId="{CC2AB364-71E8-4E6E-96BF-5F9A3B516DE6}" dt="2023-03-22T02:02:51.512" v="3126" actId="22"/>
          <ac:spMkLst>
            <pc:docMk/>
            <pc:sldMk cId="1251370950" sldId="307"/>
            <ac:spMk id="9" creationId="{49820EDC-FFC3-4003-9648-F7DD68E759B4}"/>
          </ac:spMkLst>
        </pc:spChg>
        <pc:picChg chg="add del mod">
          <ac:chgData name="Mohammed Rahman" userId="3e6a976e-1df1-43c6-bcc1-c9586ce4d83c" providerId="ADAL" clId="{CC2AB364-71E8-4E6E-96BF-5F9A3B516DE6}" dt="2023-03-22T01:43:10.752" v="3112" actId="21"/>
          <ac:picMkLst>
            <pc:docMk/>
            <pc:sldMk cId="1251370950" sldId="307"/>
            <ac:picMk id="4" creationId="{631A07D0-1CE5-4C6A-BA0B-EF112208A246}"/>
          </ac:picMkLst>
        </pc:picChg>
        <pc:picChg chg="add del mod">
          <ac:chgData name="Mohammed Rahman" userId="3e6a976e-1df1-43c6-bcc1-c9586ce4d83c" providerId="ADAL" clId="{CC2AB364-71E8-4E6E-96BF-5F9A3B516DE6}" dt="2023-03-22T02:03:06.632" v="3128" actId="478"/>
          <ac:picMkLst>
            <pc:docMk/>
            <pc:sldMk cId="1251370950" sldId="307"/>
            <ac:picMk id="6" creationId="{CEF79502-8BA1-4AAA-8262-16B188DCE907}"/>
          </ac:picMkLst>
        </pc:picChg>
        <pc:picChg chg="add del mod">
          <ac:chgData name="Mohammed Rahman" userId="3e6a976e-1df1-43c6-bcc1-c9586ce4d83c" providerId="ADAL" clId="{CC2AB364-71E8-4E6E-96BF-5F9A3B516DE6}" dt="2023-03-22T02:22:45.789" v="3199" actId="478"/>
          <ac:picMkLst>
            <pc:docMk/>
            <pc:sldMk cId="1251370950" sldId="307"/>
            <ac:picMk id="11" creationId="{7ABA5992-F33B-481B-9728-4957B219D6DB}"/>
          </ac:picMkLst>
        </pc:picChg>
        <pc:picChg chg="add del">
          <ac:chgData name="Mohammed Rahman" userId="3e6a976e-1df1-43c6-bcc1-c9586ce4d83c" providerId="ADAL" clId="{CC2AB364-71E8-4E6E-96BF-5F9A3B516DE6}" dt="2023-03-22T02:22:55.965" v="3201" actId="22"/>
          <ac:picMkLst>
            <pc:docMk/>
            <pc:sldMk cId="1251370950" sldId="307"/>
            <ac:picMk id="13" creationId="{8BD526F8-7ECD-42EE-91BA-1EDBC53F322D}"/>
          </ac:picMkLst>
        </pc:picChg>
        <pc:picChg chg="add mod">
          <ac:chgData name="Mohammed Rahman" userId="3e6a976e-1df1-43c6-bcc1-c9586ce4d83c" providerId="ADAL" clId="{CC2AB364-71E8-4E6E-96BF-5F9A3B516DE6}" dt="2023-03-22T02:23:40.256" v="3208" actId="1076"/>
          <ac:picMkLst>
            <pc:docMk/>
            <pc:sldMk cId="1251370950" sldId="307"/>
            <ac:picMk id="15" creationId="{7F677EBE-AB36-4792-8894-8E744BCD2CA0}"/>
          </ac:picMkLst>
        </pc:picChg>
        <pc:picChg chg="add mod">
          <ac:chgData name="Mohammed Rahman" userId="3e6a976e-1df1-43c6-bcc1-c9586ce4d83c" providerId="ADAL" clId="{CC2AB364-71E8-4E6E-96BF-5F9A3B516DE6}" dt="2023-03-22T02:28:01.650" v="3226" actId="1076"/>
          <ac:picMkLst>
            <pc:docMk/>
            <pc:sldMk cId="1251370950" sldId="307"/>
            <ac:picMk id="17" creationId="{1DE9A428-C4AC-4E12-AE85-13CFA604E82A}"/>
          </ac:picMkLst>
        </pc:picChg>
        <pc:picChg chg="add mod">
          <ac:chgData name="Mohammed Rahman" userId="3e6a976e-1df1-43c6-bcc1-c9586ce4d83c" providerId="ADAL" clId="{CC2AB364-71E8-4E6E-96BF-5F9A3B516DE6}" dt="2023-03-22T02:25:05.682" v="3214" actId="14100"/>
          <ac:picMkLst>
            <pc:docMk/>
            <pc:sldMk cId="1251370950" sldId="307"/>
            <ac:picMk id="19" creationId="{F00BF6DD-948D-4754-A4D5-6C3978B709B7}"/>
          </ac:picMkLst>
        </pc:picChg>
        <pc:picChg chg="add mod">
          <ac:chgData name="Mohammed Rahman" userId="3e6a976e-1df1-43c6-bcc1-c9586ce4d83c" providerId="ADAL" clId="{CC2AB364-71E8-4E6E-96BF-5F9A3B516DE6}" dt="2023-03-22T02:28:06.085" v="3227" actId="1076"/>
          <ac:picMkLst>
            <pc:docMk/>
            <pc:sldMk cId="1251370950" sldId="307"/>
            <ac:picMk id="21" creationId="{6D9693B7-A176-4AB6-B69D-23A7E87245ED}"/>
          </ac:picMkLst>
        </pc:picChg>
        <pc:picChg chg="add mod">
          <ac:chgData name="Mohammed Rahman" userId="3e6a976e-1df1-43c6-bcc1-c9586ce4d83c" providerId="ADAL" clId="{CC2AB364-71E8-4E6E-96BF-5F9A3B516DE6}" dt="2023-03-22T02:27:57.457" v="3225" actId="1076"/>
          <ac:picMkLst>
            <pc:docMk/>
            <pc:sldMk cId="1251370950" sldId="307"/>
            <ac:picMk id="23" creationId="{D42DBE0D-5093-488F-BFAF-E691A4637715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2T02:12:49.072" v="3183"/>
        <pc:sldMkLst>
          <pc:docMk/>
          <pc:sldMk cId="2709891864" sldId="308"/>
        </pc:sldMkLst>
        <pc:spChg chg="mod">
          <ac:chgData name="Mohammed Rahman" userId="3e6a976e-1df1-43c6-bcc1-c9586ce4d83c" providerId="ADAL" clId="{CC2AB364-71E8-4E6E-96BF-5F9A3B516DE6}" dt="2023-03-21T18:34:00.228" v="1191" actId="20577"/>
          <ac:spMkLst>
            <pc:docMk/>
            <pc:sldMk cId="2709891864" sldId="308"/>
            <ac:spMk id="2" creationId="{53E3C0E9-0416-472D-9B59-2CE73C54E4AC}"/>
          </ac:spMkLst>
        </pc:spChg>
        <pc:spChg chg="add del mod">
          <ac:chgData name="Mohammed Rahman" userId="3e6a976e-1df1-43c6-bcc1-c9586ce4d83c" providerId="ADAL" clId="{CC2AB364-71E8-4E6E-96BF-5F9A3B516DE6}" dt="2023-03-21T18:32:11.911" v="1168" actId="478"/>
          <ac:spMkLst>
            <pc:docMk/>
            <pc:sldMk cId="2709891864" sldId="308"/>
            <ac:spMk id="7" creationId="{115849AD-6991-4059-9278-A65A1D3BEA85}"/>
          </ac:spMkLst>
        </pc:spChg>
        <pc:graphicFrameChg chg="add del mod modGraphic">
          <ac:chgData name="Mohammed Rahman" userId="3e6a976e-1df1-43c6-bcc1-c9586ce4d83c" providerId="ADAL" clId="{CC2AB364-71E8-4E6E-96BF-5F9A3B516DE6}" dt="2023-03-21T18:30:16.636" v="1150"/>
          <ac:graphicFrameMkLst>
            <pc:docMk/>
            <pc:sldMk cId="2709891864" sldId="308"/>
            <ac:graphicFrameMk id="3" creationId="{12DCF46B-1A69-4B49-A1F6-46FADE3813C5}"/>
          </ac:graphicFrameMkLst>
        </pc:graphicFrameChg>
        <pc:graphicFrameChg chg="add del mod modGraphic">
          <ac:chgData name="Mohammed Rahman" userId="3e6a976e-1df1-43c6-bcc1-c9586ce4d83c" providerId="ADAL" clId="{CC2AB364-71E8-4E6E-96BF-5F9A3B516DE6}" dt="2023-03-21T18:32:05.792" v="1167" actId="478"/>
          <ac:graphicFrameMkLst>
            <pc:docMk/>
            <pc:sldMk cId="2709891864" sldId="308"/>
            <ac:graphicFrameMk id="4" creationId="{DA48E372-AB75-441E-A616-B0916F7D937C}"/>
          </ac:graphicFrameMkLst>
        </pc:graphicFrameChg>
        <pc:graphicFrameChg chg="add mod modGraphic">
          <ac:chgData name="Mohammed Rahman" userId="3e6a976e-1df1-43c6-bcc1-c9586ce4d83c" providerId="ADAL" clId="{CC2AB364-71E8-4E6E-96BF-5F9A3B516DE6}" dt="2023-03-22T02:12:49.072" v="3183"/>
          <ac:graphicFrameMkLst>
            <pc:docMk/>
            <pc:sldMk cId="2709891864" sldId="308"/>
            <ac:graphicFrameMk id="5" creationId="{41FDC57C-7331-4EFD-952D-61B31D10B24F}"/>
          </ac:graphicFrameMkLst>
        </pc:graphicFrameChg>
      </pc:sldChg>
      <pc:sldChg chg="addSp delSp modSp add mod">
        <pc:chgData name="Mohammed Rahman" userId="3e6a976e-1df1-43c6-bcc1-c9586ce4d83c" providerId="ADAL" clId="{CC2AB364-71E8-4E6E-96BF-5F9A3B516DE6}" dt="2023-03-22T02:08:40.473" v="3177" actId="207"/>
        <pc:sldMkLst>
          <pc:docMk/>
          <pc:sldMk cId="1751013882" sldId="309"/>
        </pc:sldMkLst>
        <pc:spChg chg="mod">
          <ac:chgData name="Mohammed Rahman" userId="3e6a976e-1df1-43c6-bcc1-c9586ce4d83c" providerId="ADAL" clId="{CC2AB364-71E8-4E6E-96BF-5F9A3B516DE6}" dt="2023-03-21T18:40:47.064" v="1485" actId="20577"/>
          <ac:spMkLst>
            <pc:docMk/>
            <pc:sldMk cId="1751013882" sldId="309"/>
            <ac:spMk id="2" creationId="{9EF8EBB8-83E3-4BDE-902D-171A1EB08190}"/>
          </ac:spMkLst>
        </pc:spChg>
        <pc:spChg chg="del mod">
          <ac:chgData name="Mohammed Rahman" userId="3e6a976e-1df1-43c6-bcc1-c9586ce4d83c" providerId="ADAL" clId="{CC2AB364-71E8-4E6E-96BF-5F9A3B516DE6}" dt="2023-03-21T18:40:57.272" v="1487" actId="478"/>
          <ac:spMkLst>
            <pc:docMk/>
            <pc:sldMk cId="1751013882" sldId="309"/>
            <ac:spMk id="3" creationId="{CE0DA88A-C768-4667-B280-7C2B0B061D8E}"/>
          </ac:spMkLst>
        </pc:spChg>
        <pc:spChg chg="add del mod">
          <ac:chgData name="Mohammed Rahman" userId="3e6a976e-1df1-43c6-bcc1-c9586ce4d83c" providerId="ADAL" clId="{CC2AB364-71E8-4E6E-96BF-5F9A3B516DE6}" dt="2023-03-21T18:46:32.224" v="1540" actId="14100"/>
          <ac:spMkLst>
            <pc:docMk/>
            <pc:sldMk cId="1751013882" sldId="309"/>
            <ac:spMk id="4" creationId="{69EEE35F-26D6-4EEE-82D7-468E599D5030}"/>
          </ac:spMkLst>
        </pc:spChg>
        <pc:spChg chg="del">
          <ac:chgData name="Mohammed Rahman" userId="3e6a976e-1df1-43c6-bcc1-c9586ce4d83c" providerId="ADAL" clId="{CC2AB364-71E8-4E6E-96BF-5F9A3B516DE6}" dt="2023-03-21T18:41:09.783" v="1490" actId="478"/>
          <ac:spMkLst>
            <pc:docMk/>
            <pc:sldMk cId="1751013882" sldId="309"/>
            <ac:spMk id="5" creationId="{0DCE6333-FE1F-471C-876C-26FB83076905}"/>
          </ac:spMkLst>
        </pc:spChg>
        <pc:spChg chg="add mod">
          <ac:chgData name="Mohammed Rahman" userId="3e6a976e-1df1-43c6-bcc1-c9586ce4d83c" providerId="ADAL" clId="{CC2AB364-71E8-4E6E-96BF-5F9A3B516DE6}" dt="2023-03-22T02:08:40.473" v="3177" actId="207"/>
          <ac:spMkLst>
            <pc:docMk/>
            <pc:sldMk cId="1751013882" sldId="309"/>
            <ac:spMk id="7" creationId="{49F19F23-75C1-4F76-A893-DBC79F35132A}"/>
          </ac:spMkLst>
        </pc:spChg>
      </pc:sldChg>
      <pc:sldChg chg="addSp delSp modSp add mod ord">
        <pc:chgData name="Mohammed Rahman" userId="3e6a976e-1df1-43c6-bcc1-c9586ce4d83c" providerId="ADAL" clId="{CC2AB364-71E8-4E6E-96BF-5F9A3B516DE6}" dt="2023-03-22T02:08:59.345" v="3180" actId="20577"/>
        <pc:sldMkLst>
          <pc:docMk/>
          <pc:sldMk cId="4240096315" sldId="310"/>
        </pc:sldMkLst>
        <pc:graphicFrameChg chg="add mod modGraphic">
          <ac:chgData name="Mohammed Rahman" userId="3e6a976e-1df1-43c6-bcc1-c9586ce4d83c" providerId="ADAL" clId="{CC2AB364-71E8-4E6E-96BF-5F9A3B516DE6}" dt="2023-03-22T02:08:59.345" v="3180" actId="20577"/>
          <ac:graphicFrameMkLst>
            <pc:docMk/>
            <pc:sldMk cId="4240096315" sldId="310"/>
            <ac:graphicFrameMk id="3" creationId="{7F2ACE70-C544-483A-A998-ED879E38242E}"/>
          </ac:graphicFrameMkLst>
        </pc:graphicFrameChg>
        <pc:graphicFrameChg chg="del">
          <ac:chgData name="Mohammed Rahman" userId="3e6a976e-1df1-43c6-bcc1-c9586ce4d83c" providerId="ADAL" clId="{CC2AB364-71E8-4E6E-96BF-5F9A3B516DE6}" dt="2023-03-21T19:01:01.639" v="1554" actId="478"/>
          <ac:graphicFrameMkLst>
            <pc:docMk/>
            <pc:sldMk cId="4240096315" sldId="310"/>
            <ac:graphicFrameMk id="5" creationId="{41FDC57C-7331-4EFD-952D-61B31D10B24F}"/>
          </ac:graphicFrameMkLst>
        </pc:graphicFrameChg>
      </pc:sldChg>
      <pc:sldChg chg="modSp add mod">
        <pc:chgData name="Mohammed Rahman" userId="3e6a976e-1df1-43c6-bcc1-c9586ce4d83c" providerId="ADAL" clId="{CC2AB364-71E8-4E6E-96BF-5F9A3B516DE6}" dt="2023-03-22T02:06:48.979" v="3171" actId="255"/>
        <pc:sldMkLst>
          <pc:docMk/>
          <pc:sldMk cId="1842009981" sldId="311"/>
        </pc:sldMkLst>
        <pc:spChg chg="mod">
          <ac:chgData name="Mohammed Rahman" userId="3e6a976e-1df1-43c6-bcc1-c9586ce4d83c" providerId="ADAL" clId="{CC2AB364-71E8-4E6E-96BF-5F9A3B516DE6}" dt="2023-03-22T02:06:48.979" v="3171" actId="255"/>
          <ac:spMkLst>
            <pc:docMk/>
            <pc:sldMk cId="1842009981" sldId="311"/>
            <ac:spMk id="3" creationId="{CE0DA88A-C768-4667-B280-7C2B0B061D8E}"/>
          </ac:spMkLst>
        </pc:spChg>
        <pc:spChg chg="mod">
          <ac:chgData name="Mohammed Rahman" userId="3e6a976e-1df1-43c6-bcc1-c9586ce4d83c" providerId="ADAL" clId="{CC2AB364-71E8-4E6E-96BF-5F9A3B516DE6}" dt="2023-03-22T02:06:10.631" v="3167" actId="1076"/>
          <ac:spMkLst>
            <pc:docMk/>
            <pc:sldMk cId="1842009981" sldId="311"/>
            <ac:spMk id="4" creationId="{69EEE35F-26D6-4EEE-82D7-468E599D5030}"/>
          </ac:spMkLst>
        </pc:spChg>
        <pc:spChg chg="mod">
          <ac:chgData name="Mohammed Rahman" userId="3e6a976e-1df1-43c6-bcc1-c9586ce4d83c" providerId="ADAL" clId="{CC2AB364-71E8-4E6E-96BF-5F9A3B516DE6}" dt="2023-03-22T02:06:06.013" v="3166" actId="1076"/>
          <ac:spMkLst>
            <pc:docMk/>
            <pc:sldMk cId="1842009981" sldId="311"/>
            <ac:spMk id="5" creationId="{0DCE6333-FE1F-471C-876C-26FB83076905}"/>
          </ac:spMkLst>
        </pc:spChg>
      </pc:sldChg>
      <pc:sldChg chg="addSp delSp modSp add mod ord">
        <pc:chgData name="Mohammed Rahman" userId="3e6a976e-1df1-43c6-bcc1-c9586ce4d83c" providerId="ADAL" clId="{CC2AB364-71E8-4E6E-96BF-5F9A3B516DE6}" dt="2023-03-22T02:17:18.771" v="3196" actId="14100"/>
        <pc:sldMkLst>
          <pc:docMk/>
          <pc:sldMk cId="3490941745" sldId="312"/>
        </pc:sldMkLst>
        <pc:spChg chg="mod">
          <ac:chgData name="Mohammed Rahman" userId="3e6a976e-1df1-43c6-bcc1-c9586ce4d83c" providerId="ADAL" clId="{CC2AB364-71E8-4E6E-96BF-5F9A3B516DE6}" dt="2023-03-22T02:16:54.876" v="3193" actId="14100"/>
          <ac:spMkLst>
            <pc:docMk/>
            <pc:sldMk cId="3490941745" sldId="312"/>
            <ac:spMk id="3" creationId="{CE0DA88A-C768-4667-B280-7C2B0B061D8E}"/>
          </ac:spMkLst>
        </pc:spChg>
        <pc:picChg chg="add del mod">
          <ac:chgData name="Mohammed Rahman" userId="3e6a976e-1df1-43c6-bcc1-c9586ce4d83c" providerId="ADAL" clId="{CC2AB364-71E8-4E6E-96BF-5F9A3B516DE6}" dt="2023-03-22T02:17:12.597" v="3194" actId="478"/>
          <ac:picMkLst>
            <pc:docMk/>
            <pc:sldMk cId="3490941745" sldId="312"/>
            <ac:picMk id="4" creationId="{17519E25-10F8-4C02-9C07-67F941FEE8F6}"/>
          </ac:picMkLst>
        </pc:picChg>
        <pc:picChg chg="add mod">
          <ac:chgData name="Mohammed Rahman" userId="3e6a976e-1df1-43c6-bcc1-c9586ce4d83c" providerId="ADAL" clId="{CC2AB364-71E8-4E6E-96BF-5F9A3B516DE6}" dt="2023-03-22T02:17:18.771" v="3196" actId="14100"/>
          <ac:picMkLst>
            <pc:docMk/>
            <pc:sldMk cId="3490941745" sldId="312"/>
            <ac:picMk id="6" creationId="{021CC1A8-E56A-4C31-8F98-F201B0B05032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2T01:30:03.433" v="2983" actId="6549"/>
        <pc:sldMkLst>
          <pc:docMk/>
          <pc:sldMk cId="1885634029" sldId="313"/>
        </pc:sldMkLst>
        <pc:spChg chg="mod">
          <ac:chgData name="Mohammed Rahman" userId="3e6a976e-1df1-43c6-bcc1-c9586ce4d83c" providerId="ADAL" clId="{CC2AB364-71E8-4E6E-96BF-5F9A3B516DE6}" dt="2023-03-22T01:30:03.433" v="2983" actId="6549"/>
          <ac:spMkLst>
            <pc:docMk/>
            <pc:sldMk cId="1885634029" sldId="313"/>
            <ac:spMk id="2" creationId="{53E3C0E9-0416-472D-9B59-2CE73C54E4AC}"/>
          </ac:spMkLst>
        </pc:spChg>
        <pc:picChg chg="del">
          <ac:chgData name="Mohammed Rahman" userId="3e6a976e-1df1-43c6-bcc1-c9586ce4d83c" providerId="ADAL" clId="{CC2AB364-71E8-4E6E-96BF-5F9A3B516DE6}" dt="2023-03-22T01:27:09.684" v="2971" actId="478"/>
          <ac:picMkLst>
            <pc:docMk/>
            <pc:sldMk cId="1885634029" sldId="313"/>
            <ac:picMk id="3074" creationId="{B7319B45-7C31-4D75-B1CE-9FAE29FBD4A6}"/>
          </ac:picMkLst>
        </pc:picChg>
        <pc:picChg chg="add mod">
          <ac:chgData name="Mohammed Rahman" userId="3e6a976e-1df1-43c6-bcc1-c9586ce4d83c" providerId="ADAL" clId="{CC2AB364-71E8-4E6E-96BF-5F9A3B516DE6}" dt="2023-03-22T01:27:34.682" v="2975" actId="14100"/>
          <ac:picMkLst>
            <pc:docMk/>
            <pc:sldMk cId="1885634029" sldId="313"/>
            <ac:picMk id="18434" creationId="{149DDAF9-198F-4913-8F71-DB28DF7CC7D5}"/>
          </ac:picMkLst>
        </pc:picChg>
      </pc:sldChg>
      <pc:sldChg chg="addSp delSp modSp add mod ord">
        <pc:chgData name="Mohammed Rahman" userId="3e6a976e-1df1-43c6-bcc1-c9586ce4d83c" providerId="ADAL" clId="{CC2AB364-71E8-4E6E-96BF-5F9A3B516DE6}" dt="2023-03-21T19:55:17.501" v="2163" actId="1036"/>
        <pc:sldMkLst>
          <pc:docMk/>
          <pc:sldMk cId="1956526851" sldId="314"/>
        </pc:sldMkLst>
        <pc:spChg chg="mod">
          <ac:chgData name="Mohammed Rahman" userId="3e6a976e-1df1-43c6-bcc1-c9586ce4d83c" providerId="ADAL" clId="{CC2AB364-71E8-4E6E-96BF-5F9A3B516DE6}" dt="2023-03-21T19:54:29.632" v="2079" actId="20577"/>
          <ac:spMkLst>
            <pc:docMk/>
            <pc:sldMk cId="1956526851" sldId="314"/>
            <ac:spMk id="7" creationId="{115849AD-6991-4059-9278-A65A1D3BEA85}"/>
          </ac:spMkLst>
        </pc:spChg>
        <pc:picChg chg="del">
          <ac:chgData name="Mohammed Rahman" userId="3e6a976e-1df1-43c6-bcc1-c9586ce4d83c" providerId="ADAL" clId="{CC2AB364-71E8-4E6E-96BF-5F9A3B516DE6}" dt="2023-03-21T19:47:01.689" v="1818" actId="478"/>
          <ac:picMkLst>
            <pc:docMk/>
            <pc:sldMk cId="1956526851" sldId="314"/>
            <ac:picMk id="6" creationId="{2625D475-884C-497A-AF45-45F37DAB3B80}"/>
          </ac:picMkLst>
        </pc:picChg>
        <pc:picChg chg="add del mod">
          <ac:chgData name="Mohammed Rahman" userId="3e6a976e-1df1-43c6-bcc1-c9586ce4d83c" providerId="ADAL" clId="{CC2AB364-71E8-4E6E-96BF-5F9A3B516DE6}" dt="2023-03-21T19:54:53.119" v="2080" actId="478"/>
          <ac:picMkLst>
            <pc:docMk/>
            <pc:sldMk cId="1956526851" sldId="314"/>
            <ac:picMk id="10242" creationId="{A11C777D-D0B9-46F2-ACEB-091292D673DA}"/>
          </ac:picMkLst>
        </pc:picChg>
        <pc:picChg chg="add mod">
          <ac:chgData name="Mohammed Rahman" userId="3e6a976e-1df1-43c6-bcc1-c9586ce4d83c" providerId="ADAL" clId="{CC2AB364-71E8-4E6E-96BF-5F9A3B516DE6}" dt="2023-03-21T19:55:17.501" v="2163" actId="1036"/>
          <ac:picMkLst>
            <pc:docMk/>
            <pc:sldMk cId="1956526851" sldId="314"/>
            <ac:picMk id="10244" creationId="{1699FD05-3199-434F-B455-8D1265C80A00}"/>
          </ac:picMkLst>
        </pc:picChg>
      </pc:sldChg>
      <pc:sldChg chg="addSp delSp modSp add del mod ord">
        <pc:chgData name="Mohammed Rahman" userId="3e6a976e-1df1-43c6-bcc1-c9586ce4d83c" providerId="ADAL" clId="{CC2AB364-71E8-4E6E-96BF-5F9A3B516DE6}" dt="2023-03-22T02:33:46.770" v="3293" actId="2696"/>
        <pc:sldMkLst>
          <pc:docMk/>
          <pc:sldMk cId="3252689252" sldId="315"/>
        </pc:sldMkLst>
        <pc:spChg chg="mod">
          <ac:chgData name="Mohammed Rahman" userId="3e6a976e-1df1-43c6-bcc1-c9586ce4d83c" providerId="ADAL" clId="{CC2AB364-71E8-4E6E-96BF-5F9A3B516DE6}" dt="2023-03-21T19:51:45.631" v="1912" actId="14100"/>
          <ac:spMkLst>
            <pc:docMk/>
            <pc:sldMk cId="3252689252" sldId="315"/>
            <ac:spMk id="7" creationId="{115849AD-6991-4059-9278-A65A1D3BEA85}"/>
          </ac:spMkLst>
        </pc:spChg>
        <pc:picChg chg="add mod">
          <ac:chgData name="Mohammed Rahman" userId="3e6a976e-1df1-43c6-bcc1-c9586ce4d83c" providerId="ADAL" clId="{CC2AB364-71E8-4E6E-96BF-5F9A3B516DE6}" dt="2023-03-21T19:51:39.485" v="1911" actId="1076"/>
          <ac:picMkLst>
            <pc:docMk/>
            <pc:sldMk cId="3252689252" sldId="315"/>
            <ac:picMk id="5" creationId="{6D0FC126-53FD-42EB-B88C-3F483AC1C8F4}"/>
          </ac:picMkLst>
        </pc:picChg>
        <pc:picChg chg="del">
          <ac:chgData name="Mohammed Rahman" userId="3e6a976e-1df1-43c6-bcc1-c9586ce4d83c" providerId="ADAL" clId="{CC2AB364-71E8-4E6E-96BF-5F9A3B516DE6}" dt="2023-03-21T19:51:29.322" v="1909" actId="478"/>
          <ac:picMkLst>
            <pc:docMk/>
            <pc:sldMk cId="3252689252" sldId="315"/>
            <ac:picMk id="3074" creationId="{B7319B45-7C31-4D75-B1CE-9FAE29FBD4A6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2T02:31:15.615" v="3289" actId="1036"/>
        <pc:sldMkLst>
          <pc:docMk/>
          <pc:sldMk cId="1052922347" sldId="316"/>
        </pc:sldMkLst>
        <pc:picChg chg="del">
          <ac:chgData name="Mohammed Rahman" userId="3e6a976e-1df1-43c6-bcc1-c9586ce4d83c" providerId="ADAL" clId="{CC2AB364-71E8-4E6E-96BF-5F9A3B516DE6}" dt="2023-03-22T02:30:55.258" v="3233" actId="478"/>
          <ac:picMkLst>
            <pc:docMk/>
            <pc:sldMk cId="1052922347" sldId="316"/>
            <ac:picMk id="10242" creationId="{A11C777D-D0B9-46F2-ACEB-091292D673DA}"/>
          </ac:picMkLst>
        </pc:picChg>
        <pc:picChg chg="add mod">
          <ac:chgData name="Mohammed Rahman" userId="3e6a976e-1df1-43c6-bcc1-c9586ce4d83c" providerId="ADAL" clId="{CC2AB364-71E8-4E6E-96BF-5F9A3B516DE6}" dt="2023-03-22T02:31:15.615" v="3289" actId="1036"/>
          <ac:picMkLst>
            <pc:docMk/>
            <pc:sldMk cId="1052922347" sldId="316"/>
            <ac:picMk id="19458" creationId="{ADFC6D4E-591D-47AD-8FA8-1F0A3A99C8D1}"/>
          </ac:picMkLst>
        </pc:picChg>
      </pc:sldChg>
      <pc:sldChg chg="modSp add mod ord">
        <pc:chgData name="Mohammed Rahman" userId="3e6a976e-1df1-43c6-bcc1-c9586ce4d83c" providerId="ADAL" clId="{CC2AB364-71E8-4E6E-96BF-5F9A3B516DE6}" dt="2023-03-22T02:34:05.913" v="3296" actId="20578"/>
        <pc:sldMkLst>
          <pc:docMk/>
          <pc:sldMk cId="557962156" sldId="317"/>
        </pc:sldMkLst>
        <pc:spChg chg="mod">
          <ac:chgData name="Mohammed Rahman" userId="3e6a976e-1df1-43c6-bcc1-c9586ce4d83c" providerId="ADAL" clId="{CC2AB364-71E8-4E6E-96BF-5F9A3B516DE6}" dt="2023-03-21T19:56:02.635" v="2182" actId="313"/>
          <ac:spMkLst>
            <pc:docMk/>
            <pc:sldMk cId="557962156" sldId="317"/>
            <ac:spMk id="2" creationId="{53E3C0E9-0416-472D-9B59-2CE73C54E4AC}"/>
          </ac:spMkLst>
        </pc:spChg>
        <pc:spChg chg="mod">
          <ac:chgData name="Mohammed Rahman" userId="3e6a976e-1df1-43c6-bcc1-c9586ce4d83c" providerId="ADAL" clId="{CC2AB364-71E8-4E6E-96BF-5F9A3B516DE6}" dt="2023-03-21T19:58:39.268" v="2212" actId="6549"/>
          <ac:spMkLst>
            <pc:docMk/>
            <pc:sldMk cId="557962156" sldId="317"/>
            <ac:spMk id="7" creationId="{115849AD-6991-4059-9278-A65A1D3BEA85}"/>
          </ac:spMkLst>
        </pc:spChg>
      </pc:sldChg>
      <pc:sldChg chg="addSp delSp modSp add mod">
        <pc:chgData name="Mohammed Rahman" userId="3e6a976e-1df1-43c6-bcc1-c9586ce4d83c" providerId="ADAL" clId="{CC2AB364-71E8-4E6E-96BF-5F9A3B516DE6}" dt="2023-03-22T02:35:39.830" v="3326" actId="1036"/>
        <pc:sldMkLst>
          <pc:docMk/>
          <pc:sldMk cId="503456674" sldId="318"/>
        </pc:sldMkLst>
        <pc:spChg chg="mod">
          <ac:chgData name="Mohammed Rahman" userId="3e6a976e-1df1-43c6-bcc1-c9586ce4d83c" providerId="ADAL" clId="{CC2AB364-71E8-4E6E-96BF-5F9A3B516DE6}" dt="2023-03-21T19:58:48.118" v="2229" actId="20577"/>
          <ac:spMkLst>
            <pc:docMk/>
            <pc:sldMk cId="503456674" sldId="318"/>
            <ac:spMk id="2" creationId="{53E3C0E9-0416-472D-9B59-2CE73C54E4AC}"/>
          </ac:spMkLst>
        </pc:spChg>
        <pc:spChg chg="mod">
          <ac:chgData name="Mohammed Rahman" userId="3e6a976e-1df1-43c6-bcc1-c9586ce4d83c" providerId="ADAL" clId="{CC2AB364-71E8-4E6E-96BF-5F9A3B516DE6}" dt="2023-03-21T19:58:53.709" v="2232" actId="6549"/>
          <ac:spMkLst>
            <pc:docMk/>
            <pc:sldMk cId="503456674" sldId="318"/>
            <ac:spMk id="7" creationId="{115849AD-6991-4059-9278-A65A1D3BEA85}"/>
          </ac:spMkLst>
        </pc:spChg>
        <pc:picChg chg="del">
          <ac:chgData name="Mohammed Rahman" userId="3e6a976e-1df1-43c6-bcc1-c9586ce4d83c" providerId="ADAL" clId="{CC2AB364-71E8-4E6E-96BF-5F9A3B516DE6}" dt="2023-03-21T19:59:14.381" v="2233" actId="478"/>
          <ac:picMkLst>
            <pc:docMk/>
            <pc:sldMk cId="503456674" sldId="318"/>
            <ac:picMk id="10244" creationId="{1699FD05-3199-434F-B455-8D1265C80A00}"/>
          </ac:picMkLst>
        </pc:picChg>
        <pc:picChg chg="add del mod">
          <ac:chgData name="Mohammed Rahman" userId="3e6a976e-1df1-43c6-bcc1-c9586ce4d83c" providerId="ADAL" clId="{CC2AB364-71E8-4E6E-96BF-5F9A3B516DE6}" dt="2023-03-22T02:35:27.109" v="3299" actId="478"/>
          <ac:picMkLst>
            <pc:docMk/>
            <pc:sldMk cId="503456674" sldId="318"/>
            <ac:picMk id="12290" creationId="{573FCBDE-7694-4610-BF2D-F5357DAB39A0}"/>
          </ac:picMkLst>
        </pc:picChg>
        <pc:picChg chg="add mod">
          <ac:chgData name="Mohammed Rahman" userId="3e6a976e-1df1-43c6-bcc1-c9586ce4d83c" providerId="ADAL" clId="{CC2AB364-71E8-4E6E-96BF-5F9A3B516DE6}" dt="2023-03-22T02:35:39.830" v="3326" actId="1036"/>
          <ac:picMkLst>
            <pc:docMk/>
            <pc:sldMk cId="503456674" sldId="318"/>
            <ac:picMk id="12292" creationId="{DB8B1375-2AF2-439F-9FAB-F201B4DDC706}"/>
          </ac:picMkLst>
        </pc:picChg>
      </pc:sldChg>
      <pc:sldChg chg="addSp delSp modSp add mod ord">
        <pc:chgData name="Mohammed Rahman" userId="3e6a976e-1df1-43c6-bcc1-c9586ce4d83c" providerId="ADAL" clId="{CC2AB364-71E8-4E6E-96BF-5F9A3B516DE6}" dt="2023-03-21T20:01:54.188" v="2350" actId="14100"/>
        <pc:sldMkLst>
          <pc:docMk/>
          <pc:sldMk cId="1336115803" sldId="319"/>
        </pc:sldMkLst>
        <pc:spChg chg="mod">
          <ac:chgData name="Mohammed Rahman" userId="3e6a976e-1df1-43c6-bcc1-c9586ce4d83c" providerId="ADAL" clId="{CC2AB364-71E8-4E6E-96BF-5F9A3B516DE6}" dt="2023-03-21T20:01:54.188" v="2350" actId="14100"/>
          <ac:spMkLst>
            <pc:docMk/>
            <pc:sldMk cId="1336115803" sldId="319"/>
            <ac:spMk id="7" creationId="{115849AD-6991-4059-9278-A65A1D3BEA85}"/>
          </ac:spMkLst>
        </pc:spChg>
        <pc:picChg chg="del">
          <ac:chgData name="Mohammed Rahman" userId="3e6a976e-1df1-43c6-bcc1-c9586ce4d83c" providerId="ADAL" clId="{CC2AB364-71E8-4E6E-96BF-5F9A3B516DE6}" dt="2023-03-21T20:00:41.684" v="2330" actId="478"/>
          <ac:picMkLst>
            <pc:docMk/>
            <pc:sldMk cId="1336115803" sldId="319"/>
            <ac:picMk id="10244" creationId="{1699FD05-3199-434F-B455-8D1265C80A00}"/>
          </ac:picMkLst>
        </pc:picChg>
        <pc:picChg chg="add mod">
          <ac:chgData name="Mohammed Rahman" userId="3e6a976e-1df1-43c6-bcc1-c9586ce4d83c" providerId="ADAL" clId="{CC2AB364-71E8-4E6E-96BF-5F9A3B516DE6}" dt="2023-03-21T20:01:43.750" v="2336" actId="1076"/>
          <ac:picMkLst>
            <pc:docMk/>
            <pc:sldMk cId="1336115803" sldId="319"/>
            <ac:picMk id="13314" creationId="{0A8C1A80-3CD3-4AC9-9211-49F44ADB6CDB}"/>
          </ac:picMkLst>
        </pc:picChg>
      </pc:sldChg>
      <pc:sldChg chg="addSp delSp modSp add mod ord">
        <pc:chgData name="Mohammed Rahman" userId="3e6a976e-1df1-43c6-bcc1-c9586ce4d83c" providerId="ADAL" clId="{CC2AB364-71E8-4E6E-96BF-5F9A3B516DE6}" dt="2023-03-22T02:36:16.185" v="3328"/>
        <pc:sldMkLst>
          <pc:docMk/>
          <pc:sldMk cId="4274464177" sldId="320"/>
        </pc:sldMkLst>
        <pc:spChg chg="mod">
          <ac:chgData name="Mohammed Rahman" userId="3e6a976e-1df1-43c6-bcc1-c9586ce4d83c" providerId="ADAL" clId="{CC2AB364-71E8-4E6E-96BF-5F9A3B516DE6}" dt="2023-03-21T20:02:12.366" v="2368" actId="20577"/>
          <ac:spMkLst>
            <pc:docMk/>
            <pc:sldMk cId="4274464177" sldId="320"/>
            <ac:spMk id="2" creationId="{53E3C0E9-0416-472D-9B59-2CE73C54E4AC}"/>
          </ac:spMkLst>
        </pc:spChg>
        <pc:spChg chg="mod">
          <ac:chgData name="Mohammed Rahman" userId="3e6a976e-1df1-43c6-bcc1-c9586ce4d83c" providerId="ADAL" clId="{CC2AB364-71E8-4E6E-96BF-5F9A3B516DE6}" dt="2023-03-21T20:03:31.789" v="2380" actId="20577"/>
          <ac:spMkLst>
            <pc:docMk/>
            <pc:sldMk cId="4274464177" sldId="320"/>
            <ac:spMk id="7" creationId="{115849AD-6991-4059-9278-A65A1D3BEA85}"/>
          </ac:spMkLst>
        </pc:spChg>
        <pc:picChg chg="del">
          <ac:chgData name="Mohammed Rahman" userId="3e6a976e-1df1-43c6-bcc1-c9586ce4d83c" providerId="ADAL" clId="{CC2AB364-71E8-4E6E-96BF-5F9A3B516DE6}" dt="2023-03-21T20:02:49.835" v="2370" actId="478"/>
          <ac:picMkLst>
            <pc:docMk/>
            <pc:sldMk cId="4274464177" sldId="320"/>
            <ac:picMk id="13314" creationId="{0A8C1A80-3CD3-4AC9-9211-49F44ADB6CDB}"/>
          </ac:picMkLst>
        </pc:picChg>
        <pc:picChg chg="add mod">
          <ac:chgData name="Mohammed Rahman" userId="3e6a976e-1df1-43c6-bcc1-c9586ce4d83c" providerId="ADAL" clId="{CC2AB364-71E8-4E6E-96BF-5F9A3B516DE6}" dt="2023-03-21T20:03:06.674" v="2374" actId="14100"/>
          <ac:picMkLst>
            <pc:docMk/>
            <pc:sldMk cId="4274464177" sldId="320"/>
            <ac:picMk id="14338" creationId="{CB837BC2-407F-4479-ACC1-AF98F24CC085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1T20:10:51.470" v="2546" actId="14100"/>
        <pc:sldMkLst>
          <pc:docMk/>
          <pc:sldMk cId="1543357506" sldId="321"/>
        </pc:sldMkLst>
        <pc:spChg chg="add mod">
          <ac:chgData name="Mohammed Rahman" userId="3e6a976e-1df1-43c6-bcc1-c9586ce4d83c" providerId="ADAL" clId="{CC2AB364-71E8-4E6E-96BF-5F9A3B516DE6}" dt="2023-03-21T20:09:45.899" v="2518" actId="1076"/>
          <ac:spMkLst>
            <pc:docMk/>
            <pc:sldMk cId="1543357506" sldId="321"/>
            <ac:spMk id="5" creationId="{E8CA0BEC-635B-4B0C-A09E-6C7FE23AE9D2}"/>
          </ac:spMkLst>
        </pc:spChg>
        <pc:spChg chg="add mod">
          <ac:chgData name="Mohammed Rahman" userId="3e6a976e-1df1-43c6-bcc1-c9586ce4d83c" providerId="ADAL" clId="{CC2AB364-71E8-4E6E-96BF-5F9A3B516DE6}" dt="2023-03-21T20:10:51.470" v="2546" actId="14100"/>
          <ac:spMkLst>
            <pc:docMk/>
            <pc:sldMk cId="1543357506" sldId="321"/>
            <ac:spMk id="6" creationId="{20D73690-6AF7-413D-91C8-87857EBE6EBE}"/>
          </ac:spMkLst>
        </pc:spChg>
        <pc:spChg chg="mod">
          <ac:chgData name="Mohammed Rahman" userId="3e6a976e-1df1-43c6-bcc1-c9586ce4d83c" providerId="ADAL" clId="{CC2AB364-71E8-4E6E-96BF-5F9A3B516DE6}" dt="2023-03-21T20:10:38.906" v="2544" actId="255"/>
          <ac:spMkLst>
            <pc:docMk/>
            <pc:sldMk cId="1543357506" sldId="321"/>
            <ac:spMk id="7" creationId="{115849AD-6991-4059-9278-A65A1D3BEA85}"/>
          </ac:spMkLst>
        </pc:spChg>
        <pc:picChg chg="del">
          <ac:chgData name="Mohammed Rahman" userId="3e6a976e-1df1-43c6-bcc1-c9586ce4d83c" providerId="ADAL" clId="{CC2AB364-71E8-4E6E-96BF-5F9A3B516DE6}" dt="2023-03-21T20:07:54.330" v="2382" actId="478"/>
          <ac:picMkLst>
            <pc:docMk/>
            <pc:sldMk cId="1543357506" sldId="321"/>
            <ac:picMk id="13314" creationId="{0A8C1A80-3CD3-4AC9-9211-49F44ADB6CDB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1T20:30:04.437" v="2726" actId="14100"/>
        <pc:sldMkLst>
          <pc:docMk/>
          <pc:sldMk cId="3533113792" sldId="322"/>
        </pc:sldMkLst>
        <pc:spChg chg="mod">
          <ac:chgData name="Mohammed Rahman" userId="3e6a976e-1df1-43c6-bcc1-c9586ce4d83c" providerId="ADAL" clId="{CC2AB364-71E8-4E6E-96BF-5F9A3B516DE6}" dt="2023-03-21T20:26:53.810" v="2560" actId="20577"/>
          <ac:spMkLst>
            <pc:docMk/>
            <pc:sldMk cId="3533113792" sldId="322"/>
            <ac:spMk id="2" creationId="{53E3C0E9-0416-472D-9B59-2CE73C54E4AC}"/>
          </ac:spMkLst>
        </pc:spChg>
        <pc:spChg chg="mod">
          <ac:chgData name="Mohammed Rahman" userId="3e6a976e-1df1-43c6-bcc1-c9586ce4d83c" providerId="ADAL" clId="{CC2AB364-71E8-4E6E-96BF-5F9A3B516DE6}" dt="2023-03-21T20:30:04.437" v="2726" actId="14100"/>
          <ac:spMkLst>
            <pc:docMk/>
            <pc:sldMk cId="3533113792" sldId="322"/>
            <ac:spMk id="7" creationId="{115849AD-6991-4059-9278-A65A1D3BEA85}"/>
          </ac:spMkLst>
        </pc:spChg>
        <pc:picChg chg="add mod">
          <ac:chgData name="Mohammed Rahman" userId="3e6a976e-1df1-43c6-bcc1-c9586ce4d83c" providerId="ADAL" clId="{CC2AB364-71E8-4E6E-96BF-5F9A3B516DE6}" dt="2023-03-21T20:29:38.533" v="2708" actId="1037"/>
          <ac:picMkLst>
            <pc:docMk/>
            <pc:sldMk cId="3533113792" sldId="322"/>
            <ac:picMk id="4" creationId="{88B0B85F-1CDB-4A82-B702-9E1F4F0A0157}"/>
          </ac:picMkLst>
        </pc:picChg>
        <pc:picChg chg="del">
          <ac:chgData name="Mohammed Rahman" userId="3e6a976e-1df1-43c6-bcc1-c9586ce4d83c" providerId="ADAL" clId="{CC2AB364-71E8-4E6E-96BF-5F9A3B516DE6}" dt="2023-03-21T20:26:57.464" v="2561" actId="478"/>
          <ac:picMkLst>
            <pc:docMk/>
            <pc:sldMk cId="3533113792" sldId="322"/>
            <ac:picMk id="14338" creationId="{CB837BC2-407F-4479-ACC1-AF98F24CC085}"/>
          </ac:picMkLst>
        </pc:picChg>
      </pc:sldChg>
      <pc:sldChg chg="addSp delSp modSp add mod ord">
        <pc:chgData name="Mohammed Rahman" userId="3e6a976e-1df1-43c6-bcc1-c9586ce4d83c" providerId="ADAL" clId="{CC2AB364-71E8-4E6E-96BF-5F9A3B516DE6}" dt="2023-03-21T20:36:57.615" v="2821" actId="20577"/>
        <pc:sldMkLst>
          <pc:docMk/>
          <pc:sldMk cId="1427336760" sldId="323"/>
        </pc:sldMkLst>
        <pc:spChg chg="mod">
          <ac:chgData name="Mohammed Rahman" userId="3e6a976e-1df1-43c6-bcc1-c9586ce4d83c" providerId="ADAL" clId="{CC2AB364-71E8-4E6E-96BF-5F9A3B516DE6}" dt="2023-03-21T20:36:46.766" v="2818" actId="6549"/>
          <ac:spMkLst>
            <pc:docMk/>
            <pc:sldMk cId="1427336760" sldId="323"/>
            <ac:spMk id="2" creationId="{53E3C0E9-0416-472D-9B59-2CE73C54E4AC}"/>
          </ac:spMkLst>
        </pc:spChg>
        <pc:spChg chg="add del mod">
          <ac:chgData name="Mohammed Rahman" userId="3e6a976e-1df1-43c6-bcc1-c9586ce4d83c" providerId="ADAL" clId="{CC2AB364-71E8-4E6E-96BF-5F9A3B516DE6}" dt="2023-03-21T20:32:11.776" v="2767" actId="478"/>
          <ac:spMkLst>
            <pc:docMk/>
            <pc:sldMk cId="1427336760" sldId="323"/>
            <ac:spMk id="4" creationId="{6916BB4F-4F8C-445F-A23A-6B9D4B92681F}"/>
          </ac:spMkLst>
        </pc:spChg>
        <pc:spChg chg="del">
          <ac:chgData name="Mohammed Rahman" userId="3e6a976e-1df1-43c6-bcc1-c9586ce4d83c" providerId="ADAL" clId="{CC2AB364-71E8-4E6E-96BF-5F9A3B516DE6}" dt="2023-03-21T20:31:46.347" v="2764" actId="478"/>
          <ac:spMkLst>
            <pc:docMk/>
            <pc:sldMk cId="1427336760" sldId="323"/>
            <ac:spMk id="7" creationId="{115849AD-6991-4059-9278-A65A1D3BEA85}"/>
          </ac:spMkLst>
        </pc:spChg>
        <pc:spChg chg="add del mod">
          <ac:chgData name="Mohammed Rahman" userId="3e6a976e-1df1-43c6-bcc1-c9586ce4d83c" providerId="ADAL" clId="{CC2AB364-71E8-4E6E-96BF-5F9A3B516DE6}" dt="2023-03-21T20:35:25.181" v="2791" actId="478"/>
          <ac:spMkLst>
            <pc:docMk/>
            <pc:sldMk cId="1427336760" sldId="323"/>
            <ac:spMk id="9" creationId="{9B7E1A13-A202-48DC-848D-61DDC97384F7}"/>
          </ac:spMkLst>
        </pc:spChg>
        <pc:spChg chg="add mod">
          <ac:chgData name="Mohammed Rahman" userId="3e6a976e-1df1-43c6-bcc1-c9586ce4d83c" providerId="ADAL" clId="{CC2AB364-71E8-4E6E-96BF-5F9A3B516DE6}" dt="2023-03-21T20:36:57.615" v="2821" actId="20577"/>
          <ac:spMkLst>
            <pc:docMk/>
            <pc:sldMk cId="1427336760" sldId="323"/>
            <ac:spMk id="10" creationId="{5C29250D-83BC-49B6-8C06-1D1AC7856DF6}"/>
          </ac:spMkLst>
        </pc:spChg>
        <pc:picChg chg="del">
          <ac:chgData name="Mohammed Rahman" userId="3e6a976e-1df1-43c6-bcc1-c9586ce4d83c" providerId="ADAL" clId="{CC2AB364-71E8-4E6E-96BF-5F9A3B516DE6}" dt="2023-03-21T20:31:04.024" v="2730" actId="478"/>
          <ac:picMkLst>
            <pc:docMk/>
            <pc:sldMk cId="1427336760" sldId="323"/>
            <ac:picMk id="13314" creationId="{0A8C1A80-3CD3-4AC9-9211-49F44ADB6CDB}"/>
          </ac:picMkLst>
        </pc:picChg>
        <pc:picChg chg="add mod">
          <ac:chgData name="Mohammed Rahman" userId="3e6a976e-1df1-43c6-bcc1-c9586ce4d83c" providerId="ADAL" clId="{CC2AB364-71E8-4E6E-96BF-5F9A3B516DE6}" dt="2023-03-21T20:35:03.226" v="2786" actId="14100"/>
          <ac:picMkLst>
            <pc:docMk/>
            <pc:sldMk cId="1427336760" sldId="323"/>
            <ac:picMk id="15362" creationId="{5EC54DC4-4640-4CD9-9B49-2DBA52FEFCF0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1T20:38:48.067" v="2881" actId="20577"/>
        <pc:sldMkLst>
          <pc:docMk/>
          <pc:sldMk cId="1274642137" sldId="324"/>
        </pc:sldMkLst>
        <pc:spChg chg="mod">
          <ac:chgData name="Mohammed Rahman" userId="3e6a976e-1df1-43c6-bcc1-c9586ce4d83c" providerId="ADAL" clId="{CC2AB364-71E8-4E6E-96BF-5F9A3B516DE6}" dt="2023-03-21T20:38:48.067" v="2881" actId="20577"/>
          <ac:spMkLst>
            <pc:docMk/>
            <pc:sldMk cId="1274642137" sldId="324"/>
            <ac:spMk id="2" creationId="{53E3C0E9-0416-472D-9B59-2CE73C54E4AC}"/>
          </ac:spMkLst>
        </pc:spChg>
        <pc:spChg chg="add del mod">
          <ac:chgData name="Mohammed Rahman" userId="3e6a976e-1df1-43c6-bcc1-c9586ce4d83c" providerId="ADAL" clId="{CC2AB364-71E8-4E6E-96BF-5F9A3B516DE6}" dt="2023-03-21T20:38:29.072" v="2857" actId="478"/>
          <ac:spMkLst>
            <pc:docMk/>
            <pc:sldMk cId="1274642137" sldId="324"/>
            <ac:spMk id="4" creationId="{4364753F-8443-40DC-96FE-BDA792B083AB}"/>
          </ac:spMkLst>
        </pc:spChg>
        <pc:spChg chg="del">
          <ac:chgData name="Mohammed Rahman" userId="3e6a976e-1df1-43c6-bcc1-c9586ce4d83c" providerId="ADAL" clId="{CC2AB364-71E8-4E6E-96BF-5F9A3B516DE6}" dt="2023-03-21T20:38:25.315" v="2856" actId="478"/>
          <ac:spMkLst>
            <pc:docMk/>
            <pc:sldMk cId="1274642137" sldId="324"/>
            <ac:spMk id="10" creationId="{5C29250D-83BC-49B6-8C06-1D1AC7856DF6}"/>
          </ac:spMkLst>
        </pc:spChg>
        <pc:picChg chg="del">
          <ac:chgData name="Mohammed Rahman" userId="3e6a976e-1df1-43c6-bcc1-c9586ce4d83c" providerId="ADAL" clId="{CC2AB364-71E8-4E6E-96BF-5F9A3B516DE6}" dt="2023-03-21T20:37:59.749" v="2851" actId="478"/>
          <ac:picMkLst>
            <pc:docMk/>
            <pc:sldMk cId="1274642137" sldId="324"/>
            <ac:picMk id="15362" creationId="{5EC54DC4-4640-4CD9-9B49-2DBA52FEFCF0}"/>
          </ac:picMkLst>
        </pc:picChg>
        <pc:picChg chg="add mod">
          <ac:chgData name="Mohammed Rahman" userId="3e6a976e-1df1-43c6-bcc1-c9586ce4d83c" providerId="ADAL" clId="{CC2AB364-71E8-4E6E-96BF-5F9A3B516DE6}" dt="2023-03-21T20:38:34.600" v="2858" actId="1076"/>
          <ac:picMkLst>
            <pc:docMk/>
            <pc:sldMk cId="1274642137" sldId="324"/>
            <ac:picMk id="16386" creationId="{C9605E55-531B-4E8F-97C4-20C163F21F34}"/>
          </ac:picMkLst>
        </pc:picChg>
      </pc:sldChg>
      <pc:sldChg chg="addSp delSp modSp add mod">
        <pc:chgData name="Mohammed Rahman" userId="3e6a976e-1df1-43c6-bcc1-c9586ce4d83c" providerId="ADAL" clId="{CC2AB364-71E8-4E6E-96BF-5F9A3B516DE6}" dt="2023-03-21T20:39:37.884" v="2894" actId="207"/>
        <pc:sldMkLst>
          <pc:docMk/>
          <pc:sldMk cId="2574311220" sldId="325"/>
        </pc:sldMkLst>
        <pc:spChg chg="mod">
          <ac:chgData name="Mohammed Rahman" userId="3e6a976e-1df1-43c6-bcc1-c9586ce4d83c" providerId="ADAL" clId="{CC2AB364-71E8-4E6E-96BF-5F9A3B516DE6}" dt="2023-03-21T20:39:02.588" v="2889" actId="20577"/>
          <ac:spMkLst>
            <pc:docMk/>
            <pc:sldMk cId="2574311220" sldId="325"/>
            <ac:spMk id="2" creationId="{53E3C0E9-0416-472D-9B59-2CE73C54E4AC}"/>
          </ac:spMkLst>
        </pc:spChg>
        <pc:picChg chg="del">
          <ac:chgData name="Mohammed Rahman" userId="3e6a976e-1df1-43c6-bcc1-c9586ce4d83c" providerId="ADAL" clId="{CC2AB364-71E8-4E6E-96BF-5F9A3B516DE6}" dt="2023-03-21T20:39:05.924" v="2890" actId="478"/>
          <ac:picMkLst>
            <pc:docMk/>
            <pc:sldMk cId="2574311220" sldId="325"/>
            <ac:picMk id="16386" creationId="{C9605E55-531B-4E8F-97C4-20C163F21F34}"/>
          </ac:picMkLst>
        </pc:picChg>
        <pc:picChg chg="add mod">
          <ac:chgData name="Mohammed Rahman" userId="3e6a976e-1df1-43c6-bcc1-c9586ce4d83c" providerId="ADAL" clId="{CC2AB364-71E8-4E6E-96BF-5F9A3B516DE6}" dt="2023-03-21T20:39:37.884" v="2894" actId="207"/>
          <ac:picMkLst>
            <pc:docMk/>
            <pc:sldMk cId="2574311220" sldId="325"/>
            <ac:picMk id="17410" creationId="{085FF251-E0FF-432B-B125-042ECAF116E0}"/>
          </ac:picMkLst>
        </pc:picChg>
      </pc:sldChg>
      <pc:sldChg chg="delSp modSp add mod ord">
        <pc:chgData name="Mohammed Rahman" userId="3e6a976e-1df1-43c6-bcc1-c9586ce4d83c" providerId="ADAL" clId="{CC2AB364-71E8-4E6E-96BF-5F9A3B516DE6}" dt="2023-03-21T20:42:08.388" v="2908" actId="21"/>
        <pc:sldMkLst>
          <pc:docMk/>
          <pc:sldMk cId="279943227" sldId="326"/>
        </pc:sldMkLst>
        <pc:spChg chg="mod">
          <ac:chgData name="Mohammed Rahman" userId="3e6a976e-1df1-43c6-bcc1-c9586ce4d83c" providerId="ADAL" clId="{CC2AB364-71E8-4E6E-96BF-5F9A3B516DE6}" dt="2023-03-21T20:41:54.159" v="2907" actId="6549"/>
          <ac:spMkLst>
            <pc:docMk/>
            <pc:sldMk cId="279943227" sldId="326"/>
            <ac:spMk id="3" creationId="{CE0DA88A-C768-4667-B280-7C2B0B061D8E}"/>
          </ac:spMkLst>
        </pc:spChg>
        <pc:spChg chg="del mod">
          <ac:chgData name="Mohammed Rahman" userId="3e6a976e-1df1-43c6-bcc1-c9586ce4d83c" providerId="ADAL" clId="{CC2AB364-71E8-4E6E-96BF-5F9A3B516DE6}" dt="2023-03-21T20:42:08.388" v="2908" actId="21"/>
          <ac:spMkLst>
            <pc:docMk/>
            <pc:sldMk cId="279943227" sldId="326"/>
            <ac:spMk id="4" creationId="{69EEE35F-26D6-4EEE-82D7-468E599D5030}"/>
          </ac:spMkLst>
        </pc:spChg>
        <pc:spChg chg="del mod">
          <ac:chgData name="Mohammed Rahman" userId="3e6a976e-1df1-43c6-bcc1-c9586ce4d83c" providerId="ADAL" clId="{CC2AB364-71E8-4E6E-96BF-5F9A3B516DE6}" dt="2023-03-21T20:41:22.762" v="2903" actId="478"/>
          <ac:spMkLst>
            <pc:docMk/>
            <pc:sldMk cId="279943227" sldId="326"/>
            <ac:spMk id="5" creationId="{0DCE6333-FE1F-471C-876C-26FB83076905}"/>
          </ac:spMkLst>
        </pc:spChg>
      </pc:sldChg>
      <pc:sldChg chg="addSp delSp modSp add mod ord">
        <pc:chgData name="Mohammed Rahman" userId="3e6a976e-1df1-43c6-bcc1-c9586ce4d83c" providerId="ADAL" clId="{CC2AB364-71E8-4E6E-96BF-5F9A3B516DE6}" dt="2023-03-21T20:43:28.634" v="2939" actId="255"/>
        <pc:sldMkLst>
          <pc:docMk/>
          <pc:sldMk cId="2720766572" sldId="327"/>
        </pc:sldMkLst>
        <pc:spChg chg="del">
          <ac:chgData name="Mohammed Rahman" userId="3e6a976e-1df1-43c6-bcc1-c9586ce4d83c" providerId="ADAL" clId="{CC2AB364-71E8-4E6E-96BF-5F9A3B516DE6}" dt="2023-03-21T20:42:30.438" v="2915" actId="478"/>
          <ac:spMkLst>
            <pc:docMk/>
            <pc:sldMk cId="2720766572" sldId="327"/>
            <ac:spMk id="3" creationId="{CE0DA88A-C768-4667-B280-7C2B0B061D8E}"/>
          </ac:spMkLst>
        </pc:spChg>
        <pc:spChg chg="add mod">
          <ac:chgData name="Mohammed Rahman" userId="3e6a976e-1df1-43c6-bcc1-c9586ce4d83c" providerId="ADAL" clId="{CC2AB364-71E8-4E6E-96BF-5F9A3B516DE6}" dt="2023-03-21T20:43:28.634" v="2939" actId="255"/>
          <ac:spMkLst>
            <pc:docMk/>
            <pc:sldMk cId="2720766572" sldId="327"/>
            <ac:spMk id="4" creationId="{32B2484C-211B-4349-93AB-D3A67D4C29E8}"/>
          </ac:spMkLst>
        </pc:spChg>
        <pc:spChg chg="add del mod">
          <ac:chgData name="Mohammed Rahman" userId="3e6a976e-1df1-43c6-bcc1-c9586ce4d83c" providerId="ADAL" clId="{CC2AB364-71E8-4E6E-96BF-5F9A3B516DE6}" dt="2023-03-21T20:42:34.868" v="2916" actId="478"/>
          <ac:spMkLst>
            <pc:docMk/>
            <pc:sldMk cId="2720766572" sldId="327"/>
            <ac:spMk id="5" creationId="{0B63373B-DD0A-4D95-AD94-AE7D14E44FA8}"/>
          </ac:spMkLst>
        </pc:spChg>
      </pc:sldChg>
      <pc:sldChg chg="modSp add mod">
        <pc:chgData name="Mohammed Rahman" userId="3e6a976e-1df1-43c6-bcc1-c9586ce4d83c" providerId="ADAL" clId="{CC2AB364-71E8-4E6E-96BF-5F9A3B516DE6}" dt="2023-03-21T20:43:59.774" v="2942" actId="255"/>
        <pc:sldMkLst>
          <pc:docMk/>
          <pc:sldMk cId="498991985" sldId="328"/>
        </pc:sldMkLst>
        <pc:spChg chg="mod">
          <ac:chgData name="Mohammed Rahman" userId="3e6a976e-1df1-43c6-bcc1-c9586ce4d83c" providerId="ADAL" clId="{CC2AB364-71E8-4E6E-96BF-5F9A3B516DE6}" dt="2023-03-21T20:43:59.774" v="2942" actId="255"/>
          <ac:spMkLst>
            <pc:docMk/>
            <pc:sldMk cId="498991985" sldId="328"/>
            <ac:spMk id="4" creationId="{32B2484C-211B-4349-93AB-D3A67D4C29E8}"/>
          </ac:spMkLst>
        </pc:spChg>
      </pc:sldChg>
      <pc:sldChg chg="add ord">
        <pc:chgData name="Mohammed Rahman" userId="3e6a976e-1df1-43c6-bcc1-c9586ce4d83c" providerId="ADAL" clId="{CC2AB364-71E8-4E6E-96BF-5F9A3B516DE6}" dt="2023-03-22T02:30:00.165" v="3231"/>
        <pc:sldMkLst>
          <pc:docMk/>
          <pc:sldMk cId="1116546000" sldId="329"/>
        </pc:sldMkLst>
      </pc:sldChg>
      <pc:sldChg chg="add ord">
        <pc:chgData name="Mohammed Rahman" userId="3e6a976e-1df1-43c6-bcc1-c9586ce4d83c" providerId="ADAL" clId="{CC2AB364-71E8-4E6E-96BF-5F9A3B516DE6}" dt="2023-03-22T02:34:15.240" v="3298"/>
        <pc:sldMkLst>
          <pc:docMk/>
          <pc:sldMk cId="1951382871" sldId="330"/>
        </pc:sldMkLst>
      </pc:sldChg>
      <pc:sldMasterChg chg="addSp delSp modSp mod addSldLayout modSldLayout">
        <pc:chgData name="Mohammed Rahman" userId="3e6a976e-1df1-43c6-bcc1-c9586ce4d83c" providerId="ADAL" clId="{CC2AB364-71E8-4E6E-96BF-5F9A3B516DE6}" dt="2023-03-21T16:51:18.713" v="449" actId="20577"/>
        <pc:sldMasterMkLst>
          <pc:docMk/>
          <pc:sldMasterMk cId="3390628643" sldId="2147483648"/>
        </pc:sldMasterMkLst>
        <pc:spChg chg="mod ord">
          <ac:chgData name="Mohammed Rahman" userId="3e6a976e-1df1-43c6-bcc1-c9586ce4d83c" providerId="ADAL" clId="{CC2AB364-71E8-4E6E-96BF-5F9A3B516DE6}" dt="2023-03-21T15:35:53.954" v="59" actId="207"/>
          <ac:spMkLst>
            <pc:docMk/>
            <pc:sldMasterMk cId="3390628643" sldId="2147483648"/>
            <ac:spMk id="10" creationId="{670D7EF8-839C-46F3-8ACF-411733FC17E7}"/>
          </ac:spMkLst>
        </pc:spChg>
        <pc:picChg chg="del mod">
          <ac:chgData name="Mohammed Rahman" userId="3e6a976e-1df1-43c6-bcc1-c9586ce4d83c" providerId="ADAL" clId="{CC2AB364-71E8-4E6E-96BF-5F9A3B516DE6}" dt="2023-03-21T15:32:44.095" v="3" actId="478"/>
          <ac:picMkLst>
            <pc:docMk/>
            <pc:sldMasterMk cId="3390628643" sldId="2147483648"/>
            <ac:picMk id="9" creationId="{520E809D-5B2C-444F-A72C-575F428E0A32}"/>
          </ac:picMkLst>
        </pc:picChg>
        <pc:picChg chg="add mod">
          <ac:chgData name="Mohammed Rahman" userId="3e6a976e-1df1-43c6-bcc1-c9586ce4d83c" providerId="ADAL" clId="{CC2AB364-71E8-4E6E-96BF-5F9A3B516DE6}" dt="2023-03-21T15:34:14.180" v="21" actId="1076"/>
          <ac:picMkLst>
            <pc:docMk/>
            <pc:sldMasterMk cId="3390628643" sldId="2147483648"/>
            <ac:picMk id="1026" creationId="{D1D19F98-E5E0-401D-8CA9-DD542AC2F16E}"/>
          </ac:picMkLst>
        </pc:picChg>
        <pc:sldLayoutChg chg="modSp add mod modTransition">
          <pc:chgData name="Mohammed Rahman" userId="3e6a976e-1df1-43c6-bcc1-c9586ce4d83c" providerId="ADAL" clId="{CC2AB364-71E8-4E6E-96BF-5F9A3B516DE6}" dt="2023-03-21T16:51:18.713" v="449" actId="20577"/>
          <pc:sldLayoutMkLst>
            <pc:docMk/>
            <pc:sldMasterMk cId="3390628643" sldId="2147483648"/>
            <pc:sldLayoutMk cId="1218826345" sldId="2147483653"/>
          </pc:sldLayoutMkLst>
          <pc:spChg chg="mod">
            <ac:chgData name="Mohammed Rahman" userId="3e6a976e-1df1-43c6-bcc1-c9586ce4d83c" providerId="ADAL" clId="{CC2AB364-71E8-4E6E-96BF-5F9A3B516DE6}" dt="2023-03-21T16:51:18.713" v="449" actId="20577"/>
            <ac:spMkLst>
              <pc:docMk/>
              <pc:sldMasterMk cId="3390628643" sldId="2147483648"/>
              <pc:sldLayoutMk cId="1218826345" sldId="2147483653"/>
              <ac:spMk id="5" creationId="{78EB69B2-1E85-456D-A001-8B28C5D2DB15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82FC8F-4768-4659-A672-91C54CD31F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6D7E8-82D1-457C-92FD-7C732F49BF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45F74-DB2A-4C6E-B10C-92315D6F855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01F3-1741-40BF-834B-EC24FC437C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C5ECE-4F07-43CD-AECD-85ACA896E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7CA21-ADA2-406C-9016-A9BEDD131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3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09C18-8504-4B13-86DB-446A782AD80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6017-9D9C-4B23-82CD-67566537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6413-270A-469F-A53E-EC7D5AA8E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 anchor="t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880D1-3A80-4DE2-A518-74C72F0A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65136"/>
            <a:ext cx="12192000" cy="3292863"/>
          </a:xfrm>
        </p:spPr>
        <p:txBody>
          <a:bodyPr>
            <a:normAutofit/>
          </a:bodyPr>
          <a:lstStyle>
            <a:lvl1pPr marL="0" indent="0" algn="ctr">
              <a:spcBef>
                <a:spcPts val="2000"/>
              </a:spcBef>
              <a:spcAft>
                <a:spcPts val="2000"/>
              </a:spcAft>
              <a:buNone/>
              <a:defRPr lang="en-US" sz="6000" b="1" kern="1200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1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nn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6413-270A-469F-A53E-EC7D5AA8E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28700"/>
          </a:xfrm>
        </p:spPr>
        <p:txBody>
          <a:bodyPr anchor="t">
            <a:normAutofit/>
          </a:bodyPr>
          <a:lstStyle>
            <a:lvl1pPr algn="ctr">
              <a:defRPr lang="en-US" sz="6000" b="1" kern="1200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B69B2-1E85-456D-A001-8B28C5D2D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28700"/>
            <a:ext cx="3276600" cy="58293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96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nn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6413-270A-469F-A53E-EC7D5AA8E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28700"/>
          </a:xfrm>
        </p:spPr>
        <p:txBody>
          <a:bodyPr anchor="t">
            <a:normAutofit/>
          </a:bodyPr>
          <a:lstStyle>
            <a:lvl1pPr algn="ctr">
              <a:defRPr lang="en-US" sz="6000" b="1" kern="1200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B69B2-1E85-456D-A001-8B28C5D2D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28700"/>
            <a:ext cx="3276600" cy="58293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  <a:lvl2pPr marL="457200" indent="0">
              <a:buNone/>
              <a:defRPr>
                <a:solidFill>
                  <a:srgbClr val="FFFF00"/>
                </a:solidFill>
              </a:defRPr>
            </a:lvl2pPr>
            <a:lvl3pPr marL="914400" indent="0">
              <a:buNone/>
              <a:defRPr>
                <a:solidFill>
                  <a:srgbClr val="FFFF00"/>
                </a:solidFill>
              </a:defRPr>
            </a:lvl3pPr>
            <a:lvl4pPr marL="1371600" indent="0">
              <a:buNone/>
              <a:defRPr>
                <a:solidFill>
                  <a:srgbClr val="FFFF00"/>
                </a:solidFill>
              </a:defRPr>
            </a:lvl4pPr>
            <a:lvl5pPr marL="1828800" indent="0">
              <a:buNone/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6413-270A-469F-A53E-EC7D5AA8E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22465"/>
          </a:xfrm>
        </p:spPr>
        <p:txBody>
          <a:bodyPr anchor="t">
            <a:normAutofit/>
          </a:bodyPr>
          <a:lstStyle>
            <a:lvl1pPr algn="ctr">
              <a:defRPr lang="en-US" sz="6000" b="1" kern="1200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DD3E06-CC67-4408-B91F-3C3D50B8947A}"/>
              </a:ext>
            </a:extLst>
          </p:cNvPr>
          <p:cNvSpPr/>
          <p:nvPr userDrawn="1"/>
        </p:nvSpPr>
        <p:spPr>
          <a:xfrm>
            <a:off x="3523868" y="1400906"/>
            <a:ext cx="5144263" cy="5144263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6413-270A-469F-A53E-EC7D5AA8E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3690"/>
          </a:xfrm>
        </p:spPr>
        <p:txBody>
          <a:bodyPr anchor="t">
            <a:normAutofit/>
          </a:bodyPr>
          <a:lstStyle>
            <a:lvl1pPr algn="ctr">
              <a:defRPr lang="en-US" sz="6000" b="1" kern="1200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85255C-74A9-4AAF-9E91-EE3EBFF8E646}"/>
              </a:ext>
            </a:extLst>
          </p:cNvPr>
          <p:cNvSpPr txBox="1">
            <a:spLocks/>
          </p:cNvSpPr>
          <p:nvPr userDrawn="1"/>
        </p:nvSpPr>
        <p:spPr>
          <a:xfrm>
            <a:off x="637591" y="1152331"/>
            <a:ext cx="1601755" cy="44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baseline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Attack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8975F12-CE3C-4F39-9E35-14AE7CD5BC6F}"/>
              </a:ext>
            </a:extLst>
          </p:cNvPr>
          <p:cNvSpPr txBox="1">
            <a:spLocks/>
          </p:cNvSpPr>
          <p:nvPr userDrawn="1"/>
        </p:nvSpPr>
        <p:spPr>
          <a:xfrm>
            <a:off x="9308841" y="1063690"/>
            <a:ext cx="1601755" cy="44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baseline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00"/>
                </a:solidFill>
              </a:rPr>
              <a:t>Defense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FA2058-CE92-4ADA-BE0F-7C2DB66FA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6925" y="1679511"/>
            <a:ext cx="3703638" cy="5169159"/>
          </a:xfrm>
        </p:spPr>
        <p:txBody>
          <a:bodyPr/>
          <a:lstStyle>
            <a:lvl1pPr>
              <a:defRPr lang="en-US" sz="2400" b="1" kern="1200" baseline="0" dirty="0" smtClean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4347C9-7490-49C8-9483-A2DBC32F3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581149"/>
            <a:ext cx="3703638" cy="524827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FF0000"/>
                </a:solidFill>
              </a:defRPr>
            </a:lvl3pPr>
            <a:lvl4pPr>
              <a:defRPr b="1">
                <a:solidFill>
                  <a:srgbClr val="FF0000"/>
                </a:solidFill>
              </a:defRPr>
            </a:lvl4pPr>
            <a:lvl5pPr>
              <a:defRPr b="1"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34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17A15-DE58-453E-A1AF-CC96298F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AE7F-429C-485A-AC07-3CB8B71C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6" name="Picture 2" descr="alert hacking threat detected">
            <a:extLst>
              <a:ext uri="{FF2B5EF4-FFF2-40B4-BE49-F238E27FC236}">
                <a16:creationId xmlns:a16="http://schemas.microsoft.com/office/drawing/2014/main" id="{D1D19F98-E5E0-401D-8CA9-DD542AC2F1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0D7EF8-839C-46F3-8ACF-411733FC1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A9990B-45D6-4FC4-B215-799AF13A453F}"/>
              </a:ext>
            </a:extLst>
          </p:cNvPr>
          <p:cNvSpPr/>
          <p:nvPr/>
        </p:nvSpPr>
        <p:spPr>
          <a:xfrm>
            <a:off x="1" y="-86498"/>
            <a:ext cx="12192000" cy="69444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E4D6F-3806-4380-B459-62346AD5DA96}"/>
              </a:ext>
            </a:extLst>
          </p:cNvPr>
          <p:cNvSpPr txBox="1"/>
          <p:nvPr/>
        </p:nvSpPr>
        <p:spPr>
          <a:xfrm>
            <a:off x="0" y="-86497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 Name: Excessive Firewall Denies Across Multiple Hosts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IDS Sensors: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Source IP Address: </a:t>
            </a:r>
            <a:r>
              <a:rPr lang="en-US" dirty="0" err="1">
                <a:solidFill>
                  <a:schemeClr val="bg1"/>
                </a:solidFill>
              </a:rPr>
              <a:t>a.b.c.d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Source Port: xxx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Destination Address: </a:t>
            </a:r>
            <a:r>
              <a:rPr lang="en-US" dirty="0" err="1">
                <a:solidFill>
                  <a:schemeClr val="bg1"/>
                </a:solidFill>
              </a:rPr>
              <a:t>e.f.g.h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Destination Port: </a:t>
            </a:r>
            <a:r>
              <a:rPr lang="en-US" dirty="0" err="1">
                <a:solidFill>
                  <a:schemeClr val="bg1"/>
                </a:solidFill>
              </a:rPr>
              <a:t>yyy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Reason For Escalation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------------------------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Reported on Mon Aug 10 13:43:50 GMT 2020, Offense ID 59650 was created when 202 event(s)  occurred. Further offense details are available on the </a:t>
            </a:r>
            <a:r>
              <a:rPr lang="en-US" dirty="0" err="1">
                <a:solidFill>
                  <a:schemeClr val="bg1"/>
                </a:solidFill>
              </a:rPr>
              <a:t>QRadar</a:t>
            </a:r>
            <a:r>
              <a:rPr lang="en-US" dirty="0">
                <a:solidFill>
                  <a:schemeClr val="bg1"/>
                </a:solidFill>
              </a:rPr>
              <a:t> console.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70F50-FBBA-4E90-B5E0-EE03AACB2359}"/>
              </a:ext>
            </a:extLst>
          </p:cNvPr>
          <p:cNvSpPr txBox="1"/>
          <p:nvPr/>
        </p:nvSpPr>
        <p:spPr>
          <a:xfrm>
            <a:off x="1643449" y="4160820"/>
            <a:ext cx="8427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How did IBM’s Network Intrusion Detection System </a:t>
            </a:r>
            <a:r>
              <a:rPr lang="en-US" sz="3600" dirty="0" err="1">
                <a:solidFill>
                  <a:srgbClr val="FF0000"/>
                </a:solidFill>
              </a:rPr>
              <a:t>QRadar</a:t>
            </a:r>
            <a:r>
              <a:rPr lang="en-US" sz="3600" dirty="0">
                <a:solidFill>
                  <a:srgbClr val="FF0000"/>
                </a:solidFill>
              </a:rPr>
              <a:t> detect this?</a:t>
            </a:r>
          </a:p>
          <a:p>
            <a:pPr algn="ctr"/>
            <a:endParaRPr lang="en-US" sz="3600" dirty="0">
              <a:solidFill>
                <a:srgbClr val="FF0000"/>
              </a:solidFill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29283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2411" y="1028700"/>
            <a:ext cx="6289589" cy="5149678"/>
          </a:xfrm>
        </p:spPr>
        <p:txBody>
          <a:bodyPr>
            <a:noAutofit/>
          </a:bodyPr>
          <a:lstStyle/>
          <a:p>
            <a:r>
              <a:rPr lang="en-US" sz="3600" dirty="0"/>
              <a:t>Logistic Regression</a:t>
            </a:r>
          </a:p>
          <a:p>
            <a:r>
              <a:rPr lang="en-US" sz="3600" dirty="0"/>
              <a:t>Decision Tree</a:t>
            </a:r>
          </a:p>
          <a:p>
            <a:r>
              <a:rPr lang="en-US" sz="3600" dirty="0"/>
              <a:t>Random Forest</a:t>
            </a:r>
          </a:p>
          <a:p>
            <a:r>
              <a:rPr lang="en-US" sz="3600" dirty="0"/>
              <a:t>K-Nearest Neighbor</a:t>
            </a:r>
          </a:p>
          <a:p>
            <a:r>
              <a:rPr lang="en-US" sz="3600" dirty="0"/>
              <a:t>Support Vector Machine Linear</a:t>
            </a:r>
          </a:p>
          <a:p>
            <a:r>
              <a:rPr lang="en-US" sz="3600" dirty="0"/>
              <a:t>Support Vector Machine Polynomial</a:t>
            </a:r>
          </a:p>
          <a:p>
            <a:r>
              <a:rPr lang="en-US" sz="3600" dirty="0"/>
              <a:t>Support Vector Machine RBF</a:t>
            </a:r>
          </a:p>
          <a:p>
            <a:r>
              <a:rPr lang="en-US" sz="3600" dirty="0"/>
              <a:t>Naive Bayes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677EBE-AB36-4792-8894-8E744BCD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18737">
            <a:off x="487254" y="641817"/>
            <a:ext cx="2230101" cy="19059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E9A428-C4AC-4E12-AE85-13CFA604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09" y="786944"/>
            <a:ext cx="2244555" cy="1615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0BF6DD-948D-4754-A4D5-6C3978B7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03" y="3408791"/>
            <a:ext cx="2044954" cy="1555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9693B7-A176-4AB6-B69D-23A7E872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578786">
            <a:off x="3953133" y="2762699"/>
            <a:ext cx="1600200" cy="1381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2DBE0D-5093-488F-BFAF-E691A4637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15787">
            <a:off x="2527989" y="4520160"/>
            <a:ext cx="2105224" cy="19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7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DC57C-7331-4EFD-952D-61B31D10B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04135"/>
              </p:ext>
            </p:extLst>
          </p:nvPr>
        </p:nvGraphicFramePr>
        <p:xfrm>
          <a:off x="395416" y="1334530"/>
          <a:ext cx="11318788" cy="4724756"/>
        </p:xfrm>
        <a:graphic>
          <a:graphicData uri="http://schemas.openxmlformats.org/drawingml/2006/table">
            <a:tbl>
              <a:tblPr/>
              <a:tblGrid>
                <a:gridCol w="3788259">
                  <a:extLst>
                    <a:ext uri="{9D8B030D-6E8A-4147-A177-3AD203B41FA5}">
                      <a16:colId xmlns:a16="http://schemas.microsoft.com/office/drawing/2014/main" val="1692871962"/>
                    </a:ext>
                  </a:extLst>
                </a:gridCol>
                <a:gridCol w="1015199">
                  <a:extLst>
                    <a:ext uri="{9D8B030D-6E8A-4147-A177-3AD203B41FA5}">
                      <a16:colId xmlns:a16="http://schemas.microsoft.com/office/drawing/2014/main" val="471471674"/>
                    </a:ext>
                  </a:extLst>
                </a:gridCol>
                <a:gridCol w="1028826">
                  <a:extLst>
                    <a:ext uri="{9D8B030D-6E8A-4147-A177-3AD203B41FA5}">
                      <a16:colId xmlns:a16="http://schemas.microsoft.com/office/drawing/2014/main" val="3919826202"/>
                    </a:ext>
                  </a:extLst>
                </a:gridCol>
                <a:gridCol w="701782">
                  <a:extLst>
                    <a:ext uri="{9D8B030D-6E8A-4147-A177-3AD203B41FA5}">
                      <a16:colId xmlns:a16="http://schemas.microsoft.com/office/drawing/2014/main" val="626804625"/>
                    </a:ext>
                  </a:extLst>
                </a:gridCol>
                <a:gridCol w="1144654">
                  <a:extLst>
                    <a:ext uri="{9D8B030D-6E8A-4147-A177-3AD203B41FA5}">
                      <a16:colId xmlns:a16="http://schemas.microsoft.com/office/drawing/2014/main" val="3714924243"/>
                    </a:ext>
                  </a:extLst>
                </a:gridCol>
                <a:gridCol w="701782">
                  <a:extLst>
                    <a:ext uri="{9D8B030D-6E8A-4147-A177-3AD203B41FA5}">
                      <a16:colId xmlns:a16="http://schemas.microsoft.com/office/drawing/2014/main" val="2431216000"/>
                    </a:ext>
                  </a:extLst>
                </a:gridCol>
                <a:gridCol w="2938286">
                  <a:extLst>
                    <a:ext uri="{9D8B030D-6E8A-4147-A177-3AD203B41FA5}">
                      <a16:colId xmlns:a16="http://schemas.microsoft.com/office/drawing/2014/main" val="2887184148"/>
                    </a:ext>
                  </a:extLst>
                </a:gridCol>
              </a:tblGrid>
              <a:tr h="54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Confusion Matrix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48256"/>
                  </a:ext>
                </a:extLst>
              </a:tr>
              <a:tr h="333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 RBF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88.18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96.33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80.21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82.02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87.54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[[10525, 2308], [356, 9355]]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55072"/>
                  </a:ext>
                </a:extLst>
              </a:tr>
              <a:tr h="54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 Polynomial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87.91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96.42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79.75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81.47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87.29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[[10455, 2378], [348, 9363]]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321669"/>
                  </a:ext>
                </a:extLst>
              </a:tr>
              <a:tr h="54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 Linear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84.78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92.52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76.85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78.91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83.96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[[10127, 2706], [726, 8985]]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5742"/>
                  </a:ext>
                </a:extLst>
              </a:tr>
              <a:tr h="54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83.14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97.15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72.53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83.23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[[9308, 3525], [277, 9434]]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49891"/>
                  </a:ext>
                </a:extLst>
              </a:tr>
              <a:tr h="54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 Bayes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78.09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89.14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69.02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69.73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[[8948, 3885], [1055, 8656]]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2084"/>
                  </a:ext>
                </a:extLst>
              </a:tr>
              <a:tr h="54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85.18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77.47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79.64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84.32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[[10220, 2613], [728, 8983]]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52428"/>
                  </a:ext>
                </a:extLst>
              </a:tr>
              <a:tr h="54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K-Nearest Neighbor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81.09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97.64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70.15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68.56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81.64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[[8798, 4035], [229, 9482]]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209490"/>
                  </a:ext>
                </a:extLst>
              </a:tr>
              <a:tr h="548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87.16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96.19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78.72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80.32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86.58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[[10308, 2525], [370, 9341]]</a:t>
                      </a:r>
                    </a:p>
                  </a:txBody>
                  <a:tcPr marL="4748" marR="4748" marT="47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7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89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EBB8-83E3-4BDE-902D-171A1EB0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A88A-C768-4667-B280-7C2B0B06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348" y="1061535"/>
            <a:ext cx="10050011" cy="35588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While the overall accuracy is not excellent, it appears that Support Vector Machines (non-linear) performed better than the other models.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EEE35F-26D6-4EEE-82D7-468E599D5030}"/>
              </a:ext>
            </a:extLst>
          </p:cNvPr>
          <p:cNvSpPr txBox="1">
            <a:spLocks/>
          </p:cNvSpPr>
          <p:nvPr/>
        </p:nvSpPr>
        <p:spPr>
          <a:xfrm>
            <a:off x="1258348" y="3805881"/>
            <a:ext cx="10050011" cy="814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But Wait……..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CE6333-FE1F-471C-876C-26FB83076905}"/>
              </a:ext>
            </a:extLst>
          </p:cNvPr>
          <p:cNvSpPr txBox="1">
            <a:spLocks/>
          </p:cNvSpPr>
          <p:nvPr/>
        </p:nvSpPr>
        <p:spPr>
          <a:xfrm>
            <a:off x="1070994" y="4525547"/>
            <a:ext cx="10050011" cy="2142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Is it possible that the models did not perform that well due to a mismatch between the training and test dataset?</a:t>
            </a:r>
          </a:p>
        </p:txBody>
      </p:sp>
    </p:spTree>
    <p:extLst>
      <p:ext uri="{BB962C8B-B14F-4D97-AF65-F5344CB8AC3E}">
        <p14:creationId xmlns:p14="http://schemas.microsoft.com/office/powerpoint/2010/main" val="184200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EBB8-83E3-4BDE-902D-171A1EB0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Experiment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EEE35F-26D6-4EEE-82D7-468E599D5030}"/>
              </a:ext>
            </a:extLst>
          </p:cNvPr>
          <p:cNvSpPr txBox="1">
            <a:spLocks/>
          </p:cNvSpPr>
          <p:nvPr/>
        </p:nvSpPr>
        <p:spPr>
          <a:xfrm>
            <a:off x="1258349" y="1544595"/>
            <a:ext cx="10050011" cy="2187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00B050"/>
                </a:solidFill>
              </a:rPr>
              <a:t>One approach to reduce the possibility of a mismatch between the training and test dataset is to combine them, shuffle the data, and then split them back into separate sets again.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19F23-75C1-4F76-A893-DBC79F35132A}"/>
              </a:ext>
            </a:extLst>
          </p:cNvPr>
          <p:cNvSpPr txBox="1"/>
          <p:nvPr/>
        </p:nvSpPr>
        <p:spPr>
          <a:xfrm>
            <a:off x="2347783" y="4247636"/>
            <a:ext cx="9366422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df_combined</a:t>
            </a:r>
            <a:r>
              <a:rPr lang="en-US" sz="2400" dirty="0"/>
              <a:t> = </a:t>
            </a:r>
            <a:r>
              <a:rPr lang="en-US" sz="2400" dirty="0" err="1"/>
              <a:t>pd.concat</a:t>
            </a:r>
            <a:r>
              <a:rPr lang="en-US" sz="2400" dirty="0"/>
              <a:t>([</a:t>
            </a:r>
            <a:r>
              <a:rPr lang="en-US" sz="2400" dirty="0" err="1"/>
              <a:t>df_train</a:t>
            </a:r>
            <a:r>
              <a:rPr lang="en-US" sz="2400" dirty="0"/>
              <a:t>, </a:t>
            </a:r>
            <a:r>
              <a:rPr lang="en-US" sz="2400" dirty="0" err="1"/>
              <a:t>df_test</a:t>
            </a:r>
            <a:r>
              <a:rPr lang="en-US" sz="2400" dirty="0"/>
              <a:t>])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df_combined</a:t>
            </a:r>
            <a:r>
              <a:rPr lang="en-US" sz="2400" dirty="0"/>
              <a:t> = </a:t>
            </a:r>
            <a:r>
              <a:rPr lang="en-US" sz="2400" dirty="0" err="1"/>
              <a:t>df_combined.sample</a:t>
            </a:r>
            <a:r>
              <a:rPr lang="en-US" sz="2400" dirty="0"/>
              <a:t>(frac=1, </a:t>
            </a:r>
            <a:r>
              <a:rPr lang="en-US" sz="2400" dirty="0" err="1"/>
              <a:t>random_state</a:t>
            </a:r>
            <a:r>
              <a:rPr lang="en-US" sz="2400" dirty="0"/>
              <a:t>=42)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train_rows</a:t>
            </a:r>
            <a:r>
              <a:rPr lang="en-US" sz="2400" dirty="0"/>
              <a:t> = 125973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df_train</a:t>
            </a:r>
            <a:r>
              <a:rPr lang="en-US" sz="2400" dirty="0"/>
              <a:t> = </a:t>
            </a:r>
            <a:r>
              <a:rPr lang="en-US" sz="2400" dirty="0" err="1"/>
              <a:t>df_combined</a:t>
            </a:r>
            <a:r>
              <a:rPr lang="en-US" sz="2400" dirty="0"/>
              <a:t>[:</a:t>
            </a:r>
            <a:r>
              <a:rPr lang="en-US" sz="2400" dirty="0" err="1"/>
              <a:t>train_rows</a:t>
            </a:r>
            <a:r>
              <a:rPr lang="en-US" sz="24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df_test</a:t>
            </a:r>
            <a:r>
              <a:rPr lang="en-US" sz="2400" dirty="0"/>
              <a:t> = </a:t>
            </a:r>
            <a:r>
              <a:rPr lang="en-US" sz="2400" dirty="0" err="1"/>
              <a:t>df_combined</a:t>
            </a:r>
            <a:r>
              <a:rPr lang="en-US" sz="2400" dirty="0"/>
              <a:t>[</a:t>
            </a:r>
            <a:r>
              <a:rPr lang="en-US" sz="2400" dirty="0" err="1"/>
              <a:t>train_rows</a:t>
            </a:r>
            <a:r>
              <a:rPr lang="en-US" sz="2400" dirty="0"/>
              <a:t>:]</a:t>
            </a:r>
          </a:p>
        </p:txBody>
      </p:sp>
    </p:spTree>
    <p:extLst>
      <p:ext uri="{BB962C8B-B14F-4D97-AF65-F5344CB8AC3E}">
        <p14:creationId xmlns:p14="http://schemas.microsoft.com/office/powerpoint/2010/main" val="175101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2ACE70-C544-483A-A998-ED879E382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35583"/>
              </p:ext>
            </p:extLst>
          </p:nvPr>
        </p:nvGraphicFramePr>
        <p:xfrm>
          <a:off x="716693" y="1149179"/>
          <a:ext cx="10589740" cy="4114800"/>
        </p:xfrm>
        <a:graphic>
          <a:graphicData uri="http://schemas.openxmlformats.org/drawingml/2006/table">
            <a:tbl>
              <a:tblPr/>
              <a:tblGrid>
                <a:gridCol w="3504699">
                  <a:extLst>
                    <a:ext uri="{9D8B030D-6E8A-4147-A177-3AD203B41FA5}">
                      <a16:colId xmlns:a16="http://schemas.microsoft.com/office/drawing/2014/main" val="50008730"/>
                    </a:ext>
                  </a:extLst>
                </a:gridCol>
                <a:gridCol w="939210">
                  <a:extLst>
                    <a:ext uri="{9D8B030D-6E8A-4147-A177-3AD203B41FA5}">
                      <a16:colId xmlns:a16="http://schemas.microsoft.com/office/drawing/2014/main" val="762212199"/>
                    </a:ext>
                  </a:extLst>
                </a:gridCol>
                <a:gridCol w="951815">
                  <a:extLst>
                    <a:ext uri="{9D8B030D-6E8A-4147-A177-3AD203B41FA5}">
                      <a16:colId xmlns:a16="http://schemas.microsoft.com/office/drawing/2014/main" val="3026472838"/>
                    </a:ext>
                  </a:extLst>
                </a:gridCol>
                <a:gridCol w="649252">
                  <a:extLst>
                    <a:ext uri="{9D8B030D-6E8A-4147-A177-3AD203B41FA5}">
                      <a16:colId xmlns:a16="http://schemas.microsoft.com/office/drawing/2014/main" val="620082195"/>
                    </a:ext>
                  </a:extLst>
                </a:gridCol>
                <a:gridCol w="1058974">
                  <a:extLst>
                    <a:ext uri="{9D8B030D-6E8A-4147-A177-3AD203B41FA5}">
                      <a16:colId xmlns:a16="http://schemas.microsoft.com/office/drawing/2014/main" val="1768022251"/>
                    </a:ext>
                  </a:extLst>
                </a:gridCol>
                <a:gridCol w="649252">
                  <a:extLst>
                    <a:ext uri="{9D8B030D-6E8A-4147-A177-3AD203B41FA5}">
                      <a16:colId xmlns:a16="http://schemas.microsoft.com/office/drawing/2014/main" val="2831106963"/>
                    </a:ext>
                  </a:extLst>
                </a:gridCol>
                <a:gridCol w="2836538">
                  <a:extLst>
                    <a:ext uri="{9D8B030D-6E8A-4147-A177-3AD203B41FA5}">
                      <a16:colId xmlns:a16="http://schemas.microsoft.com/office/drawing/2014/main" val="5171106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Confusion Matrix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836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99.78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[[10898, 8], [26, 11612]]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573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K-Nearest Neighbor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99.35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99.75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99.55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[[10877, 29], [76, 11562]]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65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 Polynomial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99.47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99.08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99.49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[[10894, 12], [107, 11531]]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3252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 RBF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99.45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98.99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99.46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[[10898, 8], [117, 11521]]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2638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99.75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99.32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[[10877, 29], [128, 11510]]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476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96.49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96.73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96.52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96.61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[[10526, 380], [408, 11230]]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433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 Linear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96.33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96.38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96.51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96.28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96.44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[[10500, 406], [421, 11217]]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452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 Bayes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88.95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89.61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89.01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89.26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[[9707, 1199], [1292, 10346]]</a:t>
                      </a:r>
                    </a:p>
                  </a:txBody>
                  <a:tcPr marL="4694" marR="4694" marT="4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6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9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EBB8-83E3-4BDE-902D-171A1EB0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A88A-C768-4667-B280-7C2B0B06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348" y="1061536"/>
            <a:ext cx="10050011" cy="1365450"/>
          </a:xfrm>
        </p:spPr>
        <p:txBody>
          <a:bodyPr>
            <a:noAutofit/>
          </a:bodyPr>
          <a:lstStyle/>
          <a:p>
            <a:r>
              <a:rPr lang="en-US" sz="3600" dirty="0"/>
              <a:t>The performance metrics of the models, including accuracy and other relevant measures, showed a significant improvement.</a:t>
            </a:r>
          </a:p>
          <a:p>
            <a:r>
              <a:rPr lang="en-US" sz="3600" dirty="0"/>
              <a:t>The models are trained on a diverse range of data and tested on data that is representative of the real-world scenarios.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EEE35F-26D6-4EEE-82D7-468E599D5030}"/>
              </a:ext>
            </a:extLst>
          </p:cNvPr>
          <p:cNvSpPr txBox="1">
            <a:spLocks/>
          </p:cNvSpPr>
          <p:nvPr/>
        </p:nvSpPr>
        <p:spPr>
          <a:xfrm>
            <a:off x="1258347" y="4324865"/>
            <a:ext cx="10050011" cy="78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But Wait……..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CE6333-FE1F-471C-876C-26FB83076905}"/>
              </a:ext>
            </a:extLst>
          </p:cNvPr>
          <p:cNvSpPr txBox="1">
            <a:spLocks/>
          </p:cNvSpPr>
          <p:nvPr/>
        </p:nvSpPr>
        <p:spPr>
          <a:xfrm>
            <a:off x="873286" y="5113739"/>
            <a:ext cx="10050011" cy="1365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What about multi-class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74034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A88A-C768-4667-B280-7C2B0B06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4972" y="83923"/>
            <a:ext cx="9102055" cy="11270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Let’s try a deep neuron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CC1A8-E56A-4C31-8F98-F201B0B0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022" y="1232563"/>
            <a:ext cx="4916315" cy="48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4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with the Dataset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5239264"/>
            <a:ext cx="11059297" cy="1618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data is imbalanced in a major way. Most of the connections are either 'normal' or '</a:t>
            </a:r>
            <a:r>
              <a:rPr lang="en-US" dirty="0" err="1"/>
              <a:t>neptune</a:t>
            </a:r>
            <a:r>
              <a:rPr lang="en-US" dirty="0"/>
              <a:t>' attack both in training and test dataset.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49DDAF9-198F-4913-8F71-DB28DF7C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663"/>
            <a:ext cx="12192000" cy="40094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1654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275" y="926756"/>
            <a:ext cx="11059297" cy="1149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Let's bring down 'normal; and '</a:t>
            </a:r>
            <a:r>
              <a:rPr lang="en-US" dirty="0" err="1"/>
              <a:t>neptune</a:t>
            </a:r>
            <a:r>
              <a:rPr lang="en-US" dirty="0"/>
              <a:t>' data down to 4,000 records in the training set and 1500 records on the test set.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DFC6D4E-591D-47AD-8FA8-1F0A3A99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208"/>
            <a:ext cx="12192000" cy="48926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5292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with the Dataset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5239264"/>
            <a:ext cx="11059297" cy="1618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 are </a:t>
            </a:r>
            <a:r>
              <a:rPr lang="en-US" sz="4000" dirty="0"/>
              <a:t>23</a:t>
            </a:r>
            <a:r>
              <a:rPr lang="en-US" dirty="0"/>
              <a:t> types of attack in the training dataset but </a:t>
            </a:r>
            <a:r>
              <a:rPr lang="en-US" sz="4000" dirty="0"/>
              <a:t>38</a:t>
            </a:r>
            <a:r>
              <a:rPr lang="en-US" dirty="0"/>
              <a:t> types of attack in the test dataset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638086-388E-4E27-B30D-BC18D8CC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663"/>
            <a:ext cx="12192000" cy="40094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513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65EE-2048-4B42-9987-7CF475469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Intrusion Detection Systems</a:t>
            </a:r>
            <a:br>
              <a:rPr lang="en-US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The Machine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6B8A-DAAD-442F-B9C2-3BBE8389A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Mohammed Rahman</a:t>
            </a: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Site Reliability Engineer</a:t>
            </a: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dirty="0"/>
              <a:t>MSC Industrial Supply Co.</a:t>
            </a:r>
          </a:p>
        </p:txBody>
      </p:sp>
    </p:spTree>
    <p:extLst>
      <p:ext uri="{BB962C8B-B14F-4D97-AF65-F5344CB8AC3E}">
        <p14:creationId xmlns:p14="http://schemas.microsoft.com/office/powerpoint/2010/main" val="205235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275" y="926756"/>
            <a:ext cx="11059297" cy="1149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Let’s keep the 9 specific attack types and assigning all other attack types to an 'other' category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699FD05-3199-434F-B455-8D1265C8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0164"/>
            <a:ext cx="12192000" cy="4673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5652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275" y="926756"/>
            <a:ext cx="11059297" cy="11491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have too much data in the 'other' category on the test side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699FD05-3199-434F-B455-8D1265C8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0164"/>
            <a:ext cx="12192000" cy="4673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5796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275" y="926756"/>
            <a:ext cx="11059297" cy="11491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Let's steal 60% of the other data from the test side and put them on the training side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DB8B1375-2AF2-439F-9FAB-F201B4DD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9598"/>
            <a:ext cx="12192000" cy="4673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345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275" y="926757"/>
            <a:ext cx="11059297" cy="481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Most of the Integer data types are widespread in both sets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A8C1A80-3CD3-4AC9-9211-49F44ADB6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52" y="1501345"/>
            <a:ext cx="6745287" cy="49025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611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275" y="926757"/>
            <a:ext cx="11059297" cy="481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Let's covert them to their log values for a smoother distribution set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B837BC2-407F-4479-ACC1-AF98F24C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408670"/>
            <a:ext cx="6713537" cy="54493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7446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275" y="926756"/>
            <a:ext cx="11059297" cy="16558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There are string category values in the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A0BEC-635B-4B0C-A09E-6C7FE23AE9D2}"/>
              </a:ext>
            </a:extLst>
          </p:cNvPr>
          <p:cNvSpPr txBox="1">
            <a:spLocks/>
          </p:cNvSpPr>
          <p:nvPr/>
        </p:nvSpPr>
        <p:spPr>
          <a:xfrm>
            <a:off x="16473" y="4044787"/>
            <a:ext cx="121920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The Solution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0D73690-6AF7-413D-91C8-87857EBE6EBE}"/>
              </a:ext>
            </a:extLst>
          </p:cNvPr>
          <p:cNvSpPr txBox="1">
            <a:spLocks/>
          </p:cNvSpPr>
          <p:nvPr/>
        </p:nvSpPr>
        <p:spPr>
          <a:xfrm>
            <a:off x="337748" y="4971544"/>
            <a:ext cx="11059297" cy="1466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/>
              <a:t>Perform one-hot encoding on all of them </a:t>
            </a:r>
          </a:p>
        </p:txBody>
      </p:sp>
    </p:spTree>
    <p:extLst>
      <p:ext uri="{BB962C8B-B14F-4D97-AF65-F5344CB8AC3E}">
        <p14:creationId xmlns:p14="http://schemas.microsoft.com/office/powerpoint/2010/main" val="1543357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275" y="926756"/>
            <a:ext cx="11059297" cy="31633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/>
              <a:t>Deep Neuron Network with 3 hidden layers.</a:t>
            </a:r>
          </a:p>
          <a:p>
            <a:pPr marL="0" indent="0" algn="ctr">
              <a:buNone/>
            </a:pPr>
            <a:r>
              <a:rPr lang="en-US" sz="4800" dirty="0" err="1"/>
              <a:t>learning_rate</a:t>
            </a:r>
            <a:r>
              <a:rPr lang="en-US" sz="4800" dirty="0"/>
              <a:t>=0.001</a:t>
            </a:r>
          </a:p>
          <a:p>
            <a:pPr marL="0" indent="0" algn="ctr">
              <a:buNone/>
            </a:pPr>
            <a:r>
              <a:rPr lang="en-US" sz="4800" dirty="0"/>
              <a:t>epochs = 25</a:t>
            </a:r>
          </a:p>
          <a:p>
            <a:pPr marL="0" indent="0" algn="ctr">
              <a:buNone/>
            </a:pPr>
            <a:r>
              <a:rPr lang="en-US" sz="4800" dirty="0" err="1"/>
              <a:t>batch_size</a:t>
            </a:r>
            <a:r>
              <a:rPr lang="en-US" sz="4800" dirty="0"/>
              <a:t> = 2500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0B85F-1CDB-4A82-B702-9E1F4F0A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8" y="4323705"/>
            <a:ext cx="11652422" cy="2509581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353311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Accuracy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EC54DC4-4640-4CD9-9B49-2DBA52FE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92" y="2578369"/>
            <a:ext cx="6370446" cy="42796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C29250D-83BC-49B6-8C06-1D1AC7856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8239" y="926757"/>
            <a:ext cx="5251620" cy="15075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Training Accuracy : 96.02%</a:t>
            </a:r>
          </a:p>
          <a:p>
            <a:pPr marL="0" indent="0" algn="ctr">
              <a:buNone/>
            </a:pPr>
            <a:r>
              <a:rPr lang="en-US" dirty="0"/>
              <a:t>Validation Accuracy : 95.51%</a:t>
            </a:r>
          </a:p>
          <a:p>
            <a:pPr marL="0" indent="0" algn="ctr">
              <a:buNone/>
            </a:pPr>
            <a:r>
              <a:rPr lang="en-US" dirty="0"/>
              <a:t>Testing Accuracy : 95.37%</a:t>
            </a:r>
          </a:p>
        </p:txBody>
      </p:sp>
    </p:spTree>
    <p:extLst>
      <p:ext uri="{BB962C8B-B14F-4D97-AF65-F5344CB8AC3E}">
        <p14:creationId xmlns:p14="http://schemas.microsoft.com/office/powerpoint/2010/main" val="142733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Confusion Matrix (Validation)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9605E55-531B-4E8F-97C4-20C163F2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07" y="869032"/>
            <a:ext cx="5675656" cy="59889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7464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Confusion Matrix (Testing) 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85FF251-E0FF-432B-B125-042ECAF1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67" y="815546"/>
            <a:ext cx="5726345" cy="604245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7431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7C06-BEDB-4EB2-BDDB-E8382C575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Network Security Lab(NSL)</a:t>
            </a:r>
            <a:br>
              <a:rPr lang="en-US" sz="4800" dirty="0"/>
            </a:br>
            <a:r>
              <a:rPr lang="en-US" sz="4800" dirty="0"/>
              <a:t>Knowledge Discovery in Databases(KDD)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33D76-6FC3-4D09-8532-15FEC0E87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08203"/>
            <a:ext cx="4683211" cy="50497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NSL-KDD is a dataset for network intrusion detection research.</a:t>
            </a:r>
          </a:p>
          <a:p>
            <a:r>
              <a:rPr lang="en-US" dirty="0"/>
              <a:t> Contains network traffic data generated by different types of attacks.</a:t>
            </a:r>
          </a:p>
          <a:p>
            <a:r>
              <a:rPr lang="en-US" dirty="0"/>
              <a:t>Contains 42 features for each connection record.</a:t>
            </a:r>
          </a:p>
          <a:p>
            <a:r>
              <a:rPr lang="en-US" dirty="0"/>
              <a:t> Includes a label for each record indicating whether it represents normal traffic or one of the attack types.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473D9E-7665-4F2A-8DD7-FA0413270D0D}"/>
              </a:ext>
            </a:extLst>
          </p:cNvPr>
          <p:cNvSpPr txBox="1">
            <a:spLocks/>
          </p:cNvSpPr>
          <p:nvPr/>
        </p:nvSpPr>
        <p:spPr>
          <a:xfrm>
            <a:off x="7047489" y="1561068"/>
            <a:ext cx="4683211" cy="5140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125,973 records in the training dataset (85%) and 22,544 records in the test dataset (15%).</a:t>
            </a:r>
          </a:p>
          <a:p>
            <a:r>
              <a:rPr lang="en-US" dirty="0"/>
              <a:t>Made to train and evaluate intrusion detection models. </a:t>
            </a:r>
          </a:p>
          <a:p>
            <a:r>
              <a:rPr lang="en-US" dirty="0"/>
              <a:t>Can be used to identify network traffic pattern in NIDS.</a:t>
            </a:r>
          </a:p>
          <a:p>
            <a:r>
              <a:rPr lang="en-US" dirty="0"/>
              <a:t>Can be used develop NIDS algorithms that can detect and prevent cyber-attacks.</a:t>
            </a:r>
          </a:p>
        </p:txBody>
      </p:sp>
    </p:spTree>
    <p:extLst>
      <p:ext uri="{BB962C8B-B14F-4D97-AF65-F5344CB8AC3E}">
        <p14:creationId xmlns:p14="http://schemas.microsoft.com/office/powerpoint/2010/main" val="1485937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EBB8-83E3-4BDE-902D-171A1EB0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A88A-C768-4667-B280-7C2B0B06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348" y="1061536"/>
            <a:ext cx="10050011" cy="1365450"/>
          </a:xfrm>
        </p:spPr>
        <p:txBody>
          <a:bodyPr>
            <a:noAutofit/>
          </a:bodyPr>
          <a:lstStyle/>
          <a:p>
            <a:r>
              <a:rPr lang="en-US" sz="3600" dirty="0"/>
              <a:t>The model performed exceptionally well on all category predictions, except for the 'teardrop' category. </a:t>
            </a:r>
          </a:p>
          <a:p>
            <a:r>
              <a:rPr lang="en-US" sz="3600" dirty="0"/>
              <a:t>It's possible that the model struggled with the 'teardrop' category on the test dataset due to its limited representation in the dataset. </a:t>
            </a:r>
          </a:p>
          <a:p>
            <a:r>
              <a:rPr lang="en-US" sz="3600" dirty="0"/>
              <a:t>We can confidently say that we have a reliable and effective model since it performed just as well on the test dataset as it did on the training and validation datasets, indicating that the model is not over-fitted.</a:t>
            </a:r>
          </a:p>
        </p:txBody>
      </p:sp>
    </p:spTree>
    <p:extLst>
      <p:ext uri="{BB962C8B-B14F-4D97-AF65-F5344CB8AC3E}">
        <p14:creationId xmlns:p14="http://schemas.microsoft.com/office/powerpoint/2010/main" val="279943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2B2484C-211B-4349-93AB-D3A67D4C29E8}"/>
              </a:ext>
            </a:extLst>
          </p:cNvPr>
          <p:cNvSpPr txBox="1">
            <a:spLocks/>
          </p:cNvSpPr>
          <p:nvPr/>
        </p:nvSpPr>
        <p:spPr>
          <a:xfrm>
            <a:off x="3558746" y="2640125"/>
            <a:ext cx="5770605" cy="230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B050"/>
                </a:solidFill>
              </a:rPr>
              <a:t>But Wait……..</a:t>
            </a:r>
          </a:p>
        </p:txBody>
      </p:sp>
    </p:spTree>
    <p:extLst>
      <p:ext uri="{BB962C8B-B14F-4D97-AF65-F5344CB8AC3E}">
        <p14:creationId xmlns:p14="http://schemas.microsoft.com/office/powerpoint/2010/main" val="272076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2B2484C-211B-4349-93AB-D3A67D4C29E8}"/>
              </a:ext>
            </a:extLst>
          </p:cNvPr>
          <p:cNvSpPr txBox="1">
            <a:spLocks/>
          </p:cNvSpPr>
          <p:nvPr/>
        </p:nvSpPr>
        <p:spPr>
          <a:xfrm>
            <a:off x="1627048" y="2640126"/>
            <a:ext cx="10050011" cy="788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B050"/>
                </a:solidFill>
              </a:rPr>
              <a:t>Just kidding</a:t>
            </a:r>
          </a:p>
        </p:txBody>
      </p:sp>
    </p:spTree>
    <p:extLst>
      <p:ext uri="{BB962C8B-B14F-4D97-AF65-F5344CB8AC3E}">
        <p14:creationId xmlns:p14="http://schemas.microsoft.com/office/powerpoint/2010/main" val="498991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A88A-C768-4667-B280-7C2B0B06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2907" y="2908883"/>
            <a:ext cx="9102055" cy="1333850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01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with the Dataset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5239264"/>
            <a:ext cx="11059297" cy="1618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data is imbalanced in a major way. Most of the connections are either 'normal' or '</a:t>
            </a:r>
            <a:r>
              <a:rPr lang="en-US" dirty="0" err="1"/>
              <a:t>neptune</a:t>
            </a:r>
            <a:r>
              <a:rPr lang="en-US" dirty="0"/>
              <a:t>' attack both in training and test dataset.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49DDAF9-198F-4913-8F71-DB28DF7C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663"/>
            <a:ext cx="12192000" cy="40094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8563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with the Dataset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5239264"/>
            <a:ext cx="11059297" cy="1618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 are </a:t>
            </a:r>
            <a:r>
              <a:rPr lang="en-US" sz="4000" dirty="0"/>
              <a:t>23</a:t>
            </a:r>
            <a:r>
              <a:rPr lang="en-US" dirty="0"/>
              <a:t> types of attack in the training dataset but </a:t>
            </a:r>
            <a:r>
              <a:rPr lang="en-US" sz="4000" dirty="0"/>
              <a:t>38</a:t>
            </a:r>
            <a:r>
              <a:rPr lang="en-US" dirty="0"/>
              <a:t> types of attack in the test dataset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638086-388E-4E27-B30D-BC18D8CC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663"/>
            <a:ext cx="12192000" cy="40094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0884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5239264"/>
            <a:ext cx="11059297" cy="1618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Binary Classification</a:t>
            </a:r>
          </a:p>
          <a:p>
            <a:pPr marL="0" indent="0" algn="ctr">
              <a:buNone/>
            </a:pPr>
            <a:r>
              <a:rPr lang="en-US" dirty="0"/>
              <a:t>Convert all the attacks to one category called ‘intrusion’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3DC30D0-3276-49F9-9C66-F84F5C8B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12192000" cy="46005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5811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with the Dataset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5827713"/>
            <a:ext cx="11059297" cy="10302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 are </a:t>
            </a:r>
            <a:r>
              <a:rPr lang="en-US" sz="4000" dirty="0"/>
              <a:t>70</a:t>
            </a:r>
            <a:r>
              <a:rPr lang="en-US" dirty="0"/>
              <a:t> and </a:t>
            </a:r>
            <a:r>
              <a:rPr lang="en-US" sz="4000" dirty="0"/>
              <a:t>64</a:t>
            </a:r>
            <a:r>
              <a:rPr lang="en-US" dirty="0"/>
              <a:t> unique 'service' values in training and test dataset. This is a problem for both one-hot encoding and label encoding.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ADD4D31-F113-4EF6-896C-AADB5527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2988"/>
            <a:ext cx="12192000" cy="477043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2321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275" y="926756"/>
            <a:ext cx="11059297" cy="1618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Merge the training and test datasets, perform the string-to-number transformation (label encoding) on '</a:t>
            </a:r>
            <a:r>
              <a:rPr lang="en-US" dirty="0" err="1"/>
              <a:t>protocol_type</a:t>
            </a:r>
            <a:r>
              <a:rPr lang="en-US" dirty="0"/>
              <a:t>', 'service', '</a:t>
            </a:r>
            <a:r>
              <a:rPr lang="en-US" dirty="0" err="1"/>
              <a:t>flag','label</a:t>
            </a:r>
            <a:r>
              <a:rPr lang="en-US" dirty="0"/>
              <a:t>’  and then split them back into their original partitions.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2A2FB-22AF-4F3E-A99B-C50DD1E7703E}"/>
              </a:ext>
            </a:extLst>
          </p:cNvPr>
          <p:cNvSpPr txBox="1"/>
          <p:nvPr/>
        </p:nvSpPr>
        <p:spPr>
          <a:xfrm>
            <a:off x="2349844" y="2174790"/>
            <a:ext cx="7492312" cy="45243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df_train_copy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df_train.copy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df_test_copy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df_test.copy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df_train_copy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df_test_copy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  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joined_df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pd.concat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df_train_copy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df_test_copy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 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preprocessing.LabelEncoder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protocol_type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'service'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flag'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'label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joined_df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[x]=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joined_df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[x])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df_train_copy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joined_df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joined_df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df_test_copy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joined_df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joined_df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                               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df_train_copy.drop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df_test_copy.drop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df_train_copy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df_test_copy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0E9-0416-472D-9B59-2CE73C5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5849AD-6991-4059-9278-A65A1D3B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351" y="1028701"/>
            <a:ext cx="11059297" cy="10287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Let’s apply </a:t>
            </a:r>
            <a:r>
              <a:rPr lang="en-US" sz="3600" dirty="0" err="1"/>
              <a:t>MinMaxScaler</a:t>
            </a:r>
            <a:r>
              <a:rPr lang="en-US" sz="3600" dirty="0"/>
              <a:t> on all the columns to transform the values between 0 and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201A6-DE05-46D6-AB0C-CD71DD4849E3}"/>
              </a:ext>
            </a:extLst>
          </p:cNvPr>
          <p:cNvSpPr txBox="1"/>
          <p:nvPr/>
        </p:nvSpPr>
        <p:spPr>
          <a:xfrm>
            <a:off x="3043880" y="2939529"/>
            <a:ext cx="6104238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,axis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"label"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,axis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["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MinMaxScaler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255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1546</Words>
  <Application>Microsoft Office PowerPoint</Application>
  <PresentationFormat>Widescreen</PresentationFormat>
  <Paragraphs>252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Lato</vt:lpstr>
      <vt:lpstr>Office Theme</vt:lpstr>
      <vt:lpstr>PowerPoint Presentation</vt:lpstr>
      <vt:lpstr>Network Intrusion Detection Systems   The Machine Learning Approach</vt:lpstr>
      <vt:lpstr>Network Security Lab(NSL) Knowledge Discovery in Databases(KDD)</vt:lpstr>
      <vt:lpstr>Challenge with the Dataset </vt:lpstr>
      <vt:lpstr>Challenge with the Dataset </vt:lpstr>
      <vt:lpstr>The Solution</vt:lpstr>
      <vt:lpstr>Challenge with the Dataset </vt:lpstr>
      <vt:lpstr>The Solution</vt:lpstr>
      <vt:lpstr>Data Transformation</vt:lpstr>
      <vt:lpstr>The Models</vt:lpstr>
      <vt:lpstr>The Results</vt:lpstr>
      <vt:lpstr>Conclusion</vt:lpstr>
      <vt:lpstr>An Experiment</vt:lpstr>
      <vt:lpstr>The Results</vt:lpstr>
      <vt:lpstr>Conclusion</vt:lpstr>
      <vt:lpstr>PowerPoint Presentation</vt:lpstr>
      <vt:lpstr>Challenge with the Dataset </vt:lpstr>
      <vt:lpstr>The Solution</vt:lpstr>
      <vt:lpstr>Challenge with the Dataset </vt:lpstr>
      <vt:lpstr>The Solution</vt:lpstr>
      <vt:lpstr>The Challenge</vt:lpstr>
      <vt:lpstr>The Solution</vt:lpstr>
      <vt:lpstr>The Challenge</vt:lpstr>
      <vt:lpstr>The Solution</vt:lpstr>
      <vt:lpstr>The Challenge</vt:lpstr>
      <vt:lpstr>The Model</vt:lpstr>
      <vt:lpstr>The Accuracy </vt:lpstr>
      <vt:lpstr>Confusion Matrix (Validation) </vt:lpstr>
      <vt:lpstr>Confusion Matrix (Testing) 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Rahman</dc:creator>
  <cp:lastModifiedBy>Mohammed Rahman</cp:lastModifiedBy>
  <cp:revision>1</cp:revision>
  <dcterms:created xsi:type="dcterms:W3CDTF">2022-04-03T02:50:52Z</dcterms:created>
  <dcterms:modified xsi:type="dcterms:W3CDTF">2023-03-22T02:36:25Z</dcterms:modified>
</cp:coreProperties>
</file>