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72" r:id="rId2"/>
    <p:sldId id="256" r:id="rId3"/>
    <p:sldId id="278" r:id="rId4"/>
    <p:sldId id="279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9933"/>
    <a:srgbClr val="FF0000"/>
    <a:srgbClr val="2E2E04"/>
    <a:srgbClr val="2E3101"/>
    <a:srgbClr val="293101"/>
    <a:srgbClr val="2A2E04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FD2A3-76D9-4BBB-BFDA-3F0C600BA77A}" v="1" dt="2022-03-04T16:36:5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hman" userId="3e6a976e-1df1-43c6-bcc1-c9586ce4d83c" providerId="ADAL" clId="{227FD2A3-76D9-4BBB-BFDA-3F0C600BA77A}"/>
    <pc:docChg chg="modSld">
      <pc:chgData name="Mohammed Rahman" userId="3e6a976e-1df1-43c6-bcc1-c9586ce4d83c" providerId="ADAL" clId="{227FD2A3-76D9-4BBB-BFDA-3F0C600BA77A}" dt="2022-03-04T16:36:50.556" v="48" actId="207"/>
      <pc:docMkLst>
        <pc:docMk/>
      </pc:docMkLst>
      <pc:sldChg chg="modSp mod">
        <pc:chgData name="Mohammed Rahman" userId="3e6a976e-1df1-43c6-bcc1-c9586ce4d83c" providerId="ADAL" clId="{227FD2A3-76D9-4BBB-BFDA-3F0C600BA77A}" dt="2022-03-04T16:35:25.225" v="37" actId="20577"/>
        <pc:sldMkLst>
          <pc:docMk/>
          <pc:sldMk cId="0" sldId="256"/>
        </pc:sldMkLst>
        <pc:spChg chg="mod">
          <ac:chgData name="Mohammed Rahman" userId="3e6a976e-1df1-43c6-bcc1-c9586ce4d83c" providerId="ADAL" clId="{227FD2A3-76D9-4BBB-BFDA-3F0C600BA77A}" dt="2022-03-04T16:35:25.225" v="37" actId="20577"/>
          <ac:spMkLst>
            <pc:docMk/>
            <pc:sldMk cId="0" sldId="256"/>
            <ac:spMk id="4099" creationId="{B5CF9345-A0C5-4E11-980E-1DF1F06B44A1}"/>
          </ac:spMkLst>
        </pc:spChg>
      </pc:sldChg>
      <pc:sldChg chg="modSp mod">
        <pc:chgData name="Mohammed Rahman" userId="3e6a976e-1df1-43c6-bcc1-c9586ce4d83c" providerId="ADAL" clId="{227FD2A3-76D9-4BBB-BFDA-3F0C600BA77A}" dt="2022-03-04T16:36:00.473" v="47" actId="20577"/>
        <pc:sldMkLst>
          <pc:docMk/>
          <pc:sldMk cId="1642746219" sldId="274"/>
        </pc:sldMkLst>
        <pc:spChg chg="mod">
          <ac:chgData name="Mohammed Rahman" userId="3e6a976e-1df1-43c6-bcc1-c9586ce4d83c" providerId="ADAL" clId="{227FD2A3-76D9-4BBB-BFDA-3F0C600BA77A}" dt="2022-03-04T16:36:00.473" v="47" actId="20577"/>
          <ac:spMkLst>
            <pc:docMk/>
            <pc:sldMk cId="1642746219" sldId="274"/>
            <ac:spMk id="4099" creationId="{B5CF9345-A0C5-4E11-980E-1DF1F06B44A1}"/>
          </ac:spMkLst>
        </pc:spChg>
      </pc:sldChg>
      <pc:sldChg chg="modSp mod">
        <pc:chgData name="Mohammed Rahman" userId="3e6a976e-1df1-43c6-bcc1-c9586ce4d83c" providerId="ADAL" clId="{227FD2A3-76D9-4BBB-BFDA-3F0C600BA77A}" dt="2022-03-04T16:36:50.556" v="48" actId="207"/>
        <pc:sldMkLst>
          <pc:docMk/>
          <pc:sldMk cId="2445045884" sldId="277"/>
        </pc:sldMkLst>
        <pc:spChg chg="mod">
          <ac:chgData name="Mohammed Rahman" userId="3e6a976e-1df1-43c6-bcc1-c9586ce4d83c" providerId="ADAL" clId="{227FD2A3-76D9-4BBB-BFDA-3F0C600BA77A}" dt="2022-03-04T16:36:50.556" v="48" actId="207"/>
          <ac:spMkLst>
            <pc:docMk/>
            <pc:sldMk cId="2445045884" sldId="277"/>
            <ac:spMk id="4099" creationId="{B5CF9345-A0C5-4E11-980E-1DF1F06B44A1}"/>
          </ac:spMkLst>
        </pc:spChg>
      </pc:sldChg>
    </pc:docChg>
  </pc:docChgLst>
  <pc:docChgLst>
    <pc:chgData name="Mohammed Rahman" userId="3e6a976e-1df1-43c6-bcc1-c9586ce4d83c" providerId="ADAL" clId="{8939E8FB-2172-4FBE-83A7-8EB393021991}"/>
    <pc:docChg chg="modSld">
      <pc:chgData name="Mohammed Rahman" userId="3e6a976e-1df1-43c6-bcc1-c9586ce4d83c" providerId="ADAL" clId="{8939E8FB-2172-4FBE-83A7-8EB393021991}" dt="2021-02-15T05:27:05.269" v="40" actId="6549"/>
      <pc:docMkLst>
        <pc:docMk/>
      </pc:docMkLst>
      <pc:sldChg chg="modSp">
        <pc:chgData name="Mohammed Rahman" userId="3e6a976e-1df1-43c6-bcc1-c9586ce4d83c" providerId="ADAL" clId="{8939E8FB-2172-4FBE-83A7-8EB393021991}" dt="2021-02-15T05:27:05.269" v="40" actId="6549"/>
        <pc:sldMkLst>
          <pc:docMk/>
          <pc:sldMk cId="0" sldId="256"/>
        </pc:sldMkLst>
        <pc:spChg chg="mod">
          <ac:chgData name="Mohammed Rahman" userId="3e6a976e-1df1-43c6-bcc1-c9586ce4d83c" providerId="ADAL" clId="{8939E8FB-2172-4FBE-83A7-8EB393021991}" dt="2021-02-15T05:27:05.269" v="40" actId="6549"/>
          <ac:spMkLst>
            <pc:docMk/>
            <pc:sldMk cId="0" sldId="256"/>
            <ac:spMk id="4099" creationId="{B5CF9345-A0C5-4E11-980E-1DF1F06B44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61D559-4158-4547-94AB-30672058DA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CA60425-D70B-4345-BAE3-2B0D838F65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6E5FD10-248B-4EF1-B515-C4942ED37A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E1CAE2F-48F5-4056-A50E-8462C030F1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932D31-2ACA-4A3A-A0C8-0F3D535A6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F3BB1A-AA4C-45D1-983C-E479293AFB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820679-2B1A-452A-9697-5F0029B019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ACC467-3F77-4911-871E-27A09F26F8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4FA2F70-5B00-49D1-A9B1-8E62BB19BE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9C9657C-A142-4178-9C75-CC44F3F6A8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BD4F323-309E-4680-894B-F6ACB03FE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8F8847-9A2F-498E-89AC-B9BDF4FF8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D3BC123-6F06-4C2B-993A-8AD7E61C3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CF2E9E71-FE55-4500-9AA0-2FDE42D145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598507-33DE-46FE-B6B0-98AFC90D4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84C234C-6213-4319-B6E5-4ED7D738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8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8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835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8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51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6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59047C7-1E85-4083-A6E9-B951BD7C1B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74257A9-06D5-49F7-8460-B513937D95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5516259-40C0-4AF3-9006-94E3CEFD90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A908EE01-2797-4D8C-B9CF-03B40F2EF63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183BBF61-A82C-4132-9144-412538EA48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69FF2825-32F1-4752-850F-E5EB55FEC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147A350E-D0E3-4EF3-AF06-DEB312F01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83A8DC51-D89A-49D4-999B-E1BEC5FE90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0A4DB653-1CE7-45FD-8D6A-090B7B432A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305472B4-A8F7-4A7D-BA39-FD6D32F9E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CD55F354-7CD0-483D-8AE9-06CAC8799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3BF3D8D1-7737-4FDE-9A4E-A121370E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1CD32258-9DA7-4A69-A128-C53302DC1B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744C9D6-BEAC-409F-96CC-2AC15B2B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0A9424-8FF0-4FFC-91E0-004560D1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9474A4C5-C804-4892-A33D-80E49811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3C6EDA2C-379B-44D4-8CBE-0398FD96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0D4B8339-E865-4A70-8D07-C20B068BE4AF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989E959E-1238-4139-B315-AC6D327588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138C78F5-400E-43C1-B43D-88A000121E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4ABADD40-FB0B-4A37-A235-8894118209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579855CD-ADD7-4D09-97A4-1AF9A3C62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4E0C3BE1-8040-4026-A1B8-015A7FEB92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59788DC7-8BA0-463E-B633-B9AFCCCE3A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076EF8D-DE3C-4067-AD4B-7BB72D25E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9A03EBD-313A-4B4A-A966-4A2457E5D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C8023F53-00F0-43EA-8BBC-13EC0C861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5246D5-F996-4FC9-8BD9-599D1F5B3256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3032CBE-955C-4E57-ADBC-F1F65D45D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1DE402F-FA9C-43DD-A449-C1D5EF6D2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1F93C2-244D-4E59-B600-0C2AF757D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98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DA1721-6299-4548-8BF8-ECB80405D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9AFA-BFC5-4BE2-A66D-97A6EE825A6D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035DF-0BF2-455E-A4CE-8204DC084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72523-7AD4-4C19-A4FA-B0DEF91FE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CC648-3092-4877-B1BD-0F29EF412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5645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6DA639-4C55-4EFC-851A-A1AB29163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A70B-4C80-48BF-9AF5-18226FAE2CDE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A9430D-FE71-4386-BBD5-08600BE9E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8F1B94-8880-46CB-BF8B-2DAC12A1D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277E0-7970-416A-9244-C9071DB10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276407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9803EE-2E90-4A45-A52D-0CA7EB7F3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69E-97BD-4C46-90E7-487241311DC6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9471C-0338-47A0-A4A0-FCBAB584F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0E7E16-6B9E-44F0-B814-9AFDD8A7A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7A9B-DBDE-4019-9D1F-F9BD994F7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1226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A104FD-4468-4B25-BD5D-EA3C4911E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2E9A5-602E-47DF-9450-3A878A345A34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CCFBFD-957F-4782-ACB6-4DA57631E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0CB3B-A2EE-43C3-844B-355C9A8E4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D94-077B-4BBD-8652-46FF4F937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547308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F7DA5-ED03-4881-9E1B-F26B75366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8BFC0-4B2F-44F1-BC48-01F91FC7EC5C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3A8A9-0744-4F9C-B7AF-16C8D8BB7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41A8A-2785-4C67-850A-D3191AB88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E19DA-AB17-4057-A50F-3E61A8275C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55515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2E7BB6-9AE0-459C-8B0F-9309FF138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ADC80-30B0-4C86-A407-E88838FFF9C1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3B8927-D376-4EE3-946A-30F651580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5FBE8F-C5C3-4754-B09A-73F801013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739FA-5F77-4B04-A09D-27AA582AF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58017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89E089-3E8E-4360-98DD-34DB1AD38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F56BC-E617-4683-ABA3-901DDF8F186C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5D1119-A9BD-4B7B-BCFD-E032B6036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B17328-A13F-497B-8EFE-2D410EC7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7DA5-FD7E-4CA4-8807-AA9C80973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026478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2C04DF-9709-444B-9D91-3D1380B53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6B3F5-6779-4A34-BC61-7AA84CFB8054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12D033-7D6D-4BBA-A0F0-BB55D0D41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BB5220-5D21-4D5D-8001-41398D568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9B96-74D9-44BE-8AD9-A0B31C5ED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658723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98DF7-2E40-4948-A7C8-858523AC5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86AB-F81D-42E2-87CF-9E940DBC04B1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DFD64-F05A-4E63-97AA-E57630F7A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90E6-0FF8-41C7-A7A2-D65FB2802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3E12-5441-4833-8CD9-02F38A2CD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94010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B0AEC-5C82-424C-803E-305A65FE3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FBD7-60E4-4550-A238-481614726546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C358C-E0D6-4A19-8605-74FA47B26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E8E0C-89B5-4331-BA42-50A40559D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EA13-C3F1-4044-BFD9-D67A25519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2504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151679-60A6-420C-8925-5210A5C68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13CC23-AAF3-422F-8E45-6D5B39FA5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058B2D-0D8C-4098-9DE5-445B9A71DA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3E390F71-E9FC-4FEA-97B0-ABB289863C3D}" type="datetime1">
              <a:rPr lang="en-US" altLang="en-US"/>
              <a:pPr>
                <a:defRPr/>
              </a:pPr>
              <a:t>3/4/2022</a:t>
            </a:fld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C6FCF82-3F5B-4526-A14C-4D76F06A71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81857C1-78F0-4484-8A30-3AA28A335D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D279B5FA-F640-4222-AA4C-388345C79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41BF121B-C42B-418B-9D13-843DCA29879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48" name="AutoShape 8">
              <a:extLst>
                <a:ext uri="{FF2B5EF4-FFF2-40B4-BE49-F238E27FC236}">
                  <a16:creationId xmlns:a16="http://schemas.microsoft.com/office/drawing/2014/main" id="{AB9D9148-EA7C-47F1-AF47-8E4EBE667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AutoShape 9">
              <a:extLst>
                <a:ext uri="{FF2B5EF4-FFF2-40B4-BE49-F238E27FC236}">
                  <a16:creationId xmlns:a16="http://schemas.microsoft.com/office/drawing/2014/main" id="{358DCE49-7030-48FD-A9F4-56B1E2E5D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AutoShape 10">
              <a:extLst>
                <a:ext uri="{FF2B5EF4-FFF2-40B4-BE49-F238E27FC236}">
                  <a16:creationId xmlns:a16="http://schemas.microsoft.com/office/drawing/2014/main" id="{2F178774-1325-4F29-8BF9-5959BC57B3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AutoShape 11">
              <a:extLst>
                <a:ext uri="{FF2B5EF4-FFF2-40B4-BE49-F238E27FC236}">
                  <a16:creationId xmlns:a16="http://schemas.microsoft.com/office/drawing/2014/main" id="{9439B73E-DEA1-4CC7-8AEA-285B1B0B3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AutoShape 12">
              <a:extLst>
                <a:ext uri="{FF2B5EF4-FFF2-40B4-BE49-F238E27FC236}">
                  <a16:creationId xmlns:a16="http://schemas.microsoft.com/office/drawing/2014/main" id="{BAA5A20E-3371-4C39-9D21-629AE265F3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AutoShape 13">
              <a:extLst>
                <a:ext uri="{FF2B5EF4-FFF2-40B4-BE49-F238E27FC236}">
                  <a16:creationId xmlns:a16="http://schemas.microsoft.com/office/drawing/2014/main" id="{66F2B27D-F63C-4454-BC15-DDCA4865A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AutoShape 14">
              <a:extLst>
                <a:ext uri="{FF2B5EF4-FFF2-40B4-BE49-F238E27FC236}">
                  <a16:creationId xmlns:a16="http://schemas.microsoft.com/office/drawing/2014/main" id="{85BC4C2A-7F2C-4BEA-9E85-74DE761EEE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555BB341-F994-4CF2-92A9-6BD99D2A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29C305B6-4B0D-4FCF-916A-51116162E1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CB302BFF-611E-497E-81EC-1BAFCC49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8">
            <a:extLst>
              <a:ext uri="{FF2B5EF4-FFF2-40B4-BE49-F238E27FC236}">
                <a16:creationId xmlns:a16="http://schemas.microsoft.com/office/drawing/2014/main" id="{05109DB5-331A-4989-B2EB-19ADE604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2DFAEFB8-7E29-4689-BDD4-97547E8E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7" name="Rectangle 20">
            <a:extLst>
              <a:ext uri="{FF2B5EF4-FFF2-40B4-BE49-F238E27FC236}">
                <a16:creationId xmlns:a16="http://schemas.microsoft.com/office/drawing/2014/main" id="{D5B296E5-0D6F-426B-9C78-A84752CB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38" name="Group 21">
            <a:extLst>
              <a:ext uri="{FF2B5EF4-FFF2-40B4-BE49-F238E27FC236}">
                <a16:creationId xmlns:a16="http://schemas.microsoft.com/office/drawing/2014/main" id="{D81E3926-BAB4-4F9B-A21D-C27C2717B91C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40" name="AutoShape 22">
              <a:extLst>
                <a:ext uri="{FF2B5EF4-FFF2-40B4-BE49-F238E27FC236}">
                  <a16:creationId xmlns:a16="http://schemas.microsoft.com/office/drawing/2014/main" id="{0A1C6A28-D138-45AC-A89C-4D320B213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AutoShape 23">
              <a:extLst>
                <a:ext uri="{FF2B5EF4-FFF2-40B4-BE49-F238E27FC236}">
                  <a16:creationId xmlns:a16="http://schemas.microsoft.com/office/drawing/2014/main" id="{5A64EEB2-0D45-4012-8786-96F96A6D24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AutoShape 24">
              <a:extLst>
                <a:ext uri="{FF2B5EF4-FFF2-40B4-BE49-F238E27FC236}">
                  <a16:creationId xmlns:a16="http://schemas.microsoft.com/office/drawing/2014/main" id="{FF0AD3D2-556B-4D0D-83EE-E83261969B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AutoShape 25">
              <a:extLst>
                <a:ext uri="{FF2B5EF4-FFF2-40B4-BE49-F238E27FC236}">
                  <a16:creationId xmlns:a16="http://schemas.microsoft.com/office/drawing/2014/main" id="{DC5D0900-5636-4DC0-A997-4026A82BCA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AutoShape 26">
              <a:extLst>
                <a:ext uri="{FF2B5EF4-FFF2-40B4-BE49-F238E27FC236}">
                  <a16:creationId xmlns:a16="http://schemas.microsoft.com/office/drawing/2014/main" id="{38C21BB8-B472-47CA-B0AF-91A52ADB9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AutoShape 27">
              <a:extLst>
                <a:ext uri="{FF2B5EF4-FFF2-40B4-BE49-F238E27FC236}">
                  <a16:creationId xmlns:a16="http://schemas.microsoft.com/office/drawing/2014/main" id="{62D570A3-3227-4585-9EAC-579FFBBF1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Freeform 28">
              <a:extLst>
                <a:ext uri="{FF2B5EF4-FFF2-40B4-BE49-F238E27FC236}">
                  <a16:creationId xmlns:a16="http://schemas.microsoft.com/office/drawing/2014/main" id="{CA225AC2-EF9D-43E5-82F3-8A9D82875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A0A8CABE-8F07-499C-ABD3-7EBCF8CF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9" name="Picture 31" descr="nyutorch">
            <a:extLst>
              <a:ext uri="{FF2B5EF4-FFF2-40B4-BE49-F238E27FC236}">
                <a16:creationId xmlns:a16="http://schemas.microsoft.com/office/drawing/2014/main" id="{BE861A61-DE11-4767-88DF-01F93A993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3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tia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saca.org/" TargetMode="External"/><Relationship Id="rId4" Type="http://schemas.openxmlformats.org/officeDocument/2006/relationships/hyperlink" Target="https://www.isc2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carol_dweck_the_power_of_believing_that_you_can_improve#t-2834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867C9CFE-E8A9-4993-8CB3-85F3EDCD5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811B1827-0B3A-478C-975B-2646F559B84C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272FEAB-6ADB-456E-B028-3FC8800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7C9920A1-9B56-44E6-ACD8-E8A66FC1BF4D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85387F38-5DE7-4830-B824-60567471B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1EF6B29D-3E5F-464C-8548-2ABE3520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733800"/>
            <a:ext cx="8001000" cy="990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6600" dirty="0">
                <a:solidFill>
                  <a:schemeClr val="accent1"/>
                </a:solidFill>
              </a:rPr>
              <a:t>Welcome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Saturday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 1:30 PM - 5:00 PM</a:t>
            </a:r>
          </a:p>
          <a:p>
            <a:pPr algn="ctr">
              <a:buNone/>
              <a:defRPr/>
            </a:pPr>
            <a:r>
              <a:rPr lang="en-US" dirty="0">
                <a:effectLst/>
              </a:rPr>
              <a:t>Mar 5, 19, 26, Apr 2</a:t>
            </a:r>
          </a:p>
          <a:p>
            <a:pPr algn="ctr">
              <a:buNone/>
              <a:defRPr/>
            </a:pPr>
            <a:r>
              <a:rPr lang="en-US" dirty="0">
                <a:effectLst/>
              </a:rPr>
              <a:t>No class on Mar 12</a:t>
            </a:r>
            <a:r>
              <a:rPr lang="en-US" altLang="en-US" dirty="0">
                <a:solidFill>
                  <a:srgbClr val="FFFF00"/>
                </a:solidFill>
              </a:rPr>
              <a:t>	</a:t>
            </a:r>
          </a:p>
          <a:p>
            <a:pPr algn="ctr">
              <a:buNone/>
              <a:defRPr/>
            </a:pPr>
            <a:r>
              <a:rPr lang="en-US" altLang="en-US" dirty="0">
                <a:solidFill>
                  <a:srgbClr val="FFFF00"/>
                </a:solidFill>
              </a:rPr>
              <a:t>Instructor: Mohammed Ashequr Rahman</a:t>
            </a:r>
            <a:endParaRPr lang="en-US" altLang="en-US" dirty="0">
              <a:solidFill>
                <a:srgbClr val="FFFF00"/>
              </a:solidFill>
              <a:effectLst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( Site Reliability Engineer,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MSC Industrial Supply Co. 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Email: mar23@nyu.edu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Grading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3 HW assignments (60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Class Participation (40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Total: 100 points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  <a:highlight>
                  <a:srgbClr val="FF0000"/>
                </a:highlight>
              </a:rPr>
              <a:t>Letter Grade only (A-F)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FF00"/>
                </a:solidFill>
                <a:effectLst/>
                <a:highlight>
                  <a:srgbClr val="FF9933"/>
                </a:highlight>
              </a:rPr>
              <a:t>If you want to opt out – fill out a form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693957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At the end of this course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solidFill>
                <a:srgbClr val="FFFF00"/>
              </a:solidFill>
              <a:effectLst/>
            </a:endParaRP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Complete the survey</a:t>
            </a: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Request NYU Transcript</a:t>
            </a:r>
            <a:endParaRPr lang="en-US" altLang="en-US" sz="4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0156491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www has become Wild </a:t>
            </a:r>
            <a:r>
              <a:rPr lang="en-US" altLang="en-US" sz="2800" dirty="0" err="1">
                <a:solidFill>
                  <a:srgbClr val="FFFF00"/>
                </a:solidFill>
                <a:effectLst/>
              </a:rPr>
              <a:t>Wild</a:t>
            </a:r>
            <a:r>
              <a:rPr lang="en-US" altLang="en-US" sz="2800" dirty="0">
                <a:solidFill>
                  <a:srgbClr val="FFFF00"/>
                </a:solidFill>
                <a:effectLst/>
              </a:rPr>
              <a:t> West</a:t>
            </a:r>
          </a:p>
          <a:p>
            <a:pPr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Recent Attacks:</a:t>
            </a:r>
          </a:p>
          <a:p>
            <a:pPr marL="457200" lvl="1" indent="0"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Log4JShell</a:t>
            </a:r>
          </a:p>
          <a:p>
            <a:pPr marL="457200" lvl="1" indent="0">
              <a:buNone/>
              <a:defRPr/>
            </a:pPr>
            <a:r>
              <a:rPr lang="en-US" altLang="en-US" sz="2400" dirty="0" err="1">
                <a:solidFill>
                  <a:srgbClr val="FFFF00"/>
                </a:solidFill>
                <a:effectLst/>
              </a:rPr>
              <a:t>Solarwinds</a:t>
            </a: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marL="457200" lvl="1" indent="0"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Colonial Pipeline</a:t>
            </a:r>
          </a:p>
          <a:p>
            <a:pPr marL="457200" lvl="1" indent="0"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Turkish Hacktivists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Average 130 successful attack per year and increasing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Estimated loss close to 1 Billion and increasing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Why Cyber Defense?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746219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Between 200,000 and  300,000 unfilled position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Average salary: 90K/Year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NSA Forecast: 1.8 Million unfilled job by 2020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Only 35,000 Computer Science Degree awarded/year</a:t>
            </a: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Jobs?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5954988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BS in Computer Science with Network Security Concentration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MS in Computer Security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C00000"/>
                </a:solidFill>
                <a:effectLst/>
                <a:highlight>
                  <a:srgbClr val="FF0000"/>
                </a:highlight>
                <a:hlinkClick r:id="rId3"/>
              </a:rPr>
              <a:t>CompTIA</a:t>
            </a:r>
            <a:r>
              <a:rPr lang="en-US" altLang="en-US" sz="2400" dirty="0">
                <a:solidFill>
                  <a:srgbClr val="FFFF00"/>
                </a:solidFill>
                <a:effectLst/>
              </a:rPr>
              <a:t> Certification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4"/>
              </a:rPr>
              <a:t>(ISC)</a:t>
            </a:r>
            <a:r>
              <a:rPr lang="en-US" altLang="en-US" sz="2400" baseline="300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4"/>
              </a:rPr>
              <a:t>2</a:t>
            </a:r>
            <a:r>
              <a:rPr lang="en-US" altLang="en-US" sz="24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4"/>
              </a:rPr>
              <a:t> </a:t>
            </a:r>
            <a:r>
              <a:rPr lang="en-US" altLang="en-US" sz="2400" dirty="0">
                <a:solidFill>
                  <a:srgbClr val="FFFF00"/>
                </a:solidFill>
                <a:effectLst/>
              </a:rPr>
              <a:t>Certification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5"/>
              </a:rPr>
              <a:t>ISACA</a:t>
            </a:r>
            <a:r>
              <a:rPr lang="en-US" altLang="en-US" sz="2400" dirty="0">
                <a:solidFill>
                  <a:srgbClr val="FFFF00"/>
                </a:solidFill>
                <a:effectLst/>
              </a:rPr>
              <a:t> Certification</a:t>
            </a: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Education?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903986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3/4/2022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6705600" cy="25908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Growth</a:t>
            </a: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Mindset</a:t>
            </a:r>
          </a:p>
          <a:p>
            <a:pPr marL="457200" lvl="1" indent="0">
              <a:buNone/>
              <a:defRPr/>
            </a:pP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r>
              <a:rPr lang="en-US" altLang="en-US" sz="2400" dirty="0">
                <a:solidFill>
                  <a:srgbClr val="00206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https://www.ted.com/talks/carol_dweck_the_power_of_believing_that_you_can_improve#t-28343</a:t>
            </a:r>
            <a:endParaRPr lang="en-US" altLang="en-US" sz="2400" dirty="0">
              <a:solidFill>
                <a:srgbClr val="002060"/>
              </a:solidFill>
              <a:effectLst/>
            </a:endParaRPr>
          </a:p>
          <a:p>
            <a:pPr marL="457200" lvl="1" indent="0">
              <a:buNone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0866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>
                <a:effectLst/>
              </a:rPr>
              <a:t>What do we need?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045884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Designs\high voltage.pot</Template>
  <TotalTime>1022</TotalTime>
  <Words>378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Impact</vt:lpstr>
      <vt:lpstr>Times New Roman</vt:lpstr>
      <vt:lpstr>Wingdings</vt:lpstr>
      <vt:lpstr>high voltage</vt:lpstr>
      <vt:lpstr>              CYBER DEFENSE HIGH1-CE9074</vt:lpstr>
      <vt:lpstr>              CYBER DEFENSE HIGH1-CE9074</vt:lpstr>
      <vt:lpstr>              CYBER DEFENSE HIGH1-CE9074</vt:lpstr>
      <vt:lpstr>              CYBER DEFENSE HIGH1-CE9074</vt:lpstr>
      <vt:lpstr>              Why Cyber Defense?</vt:lpstr>
      <vt:lpstr>              Jobs?</vt:lpstr>
      <vt:lpstr>              Education?</vt:lpstr>
      <vt:lpstr>              What do we need?</vt:lpstr>
    </vt:vector>
  </TitlesOfParts>
  <Company>J&amp;H 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Programming Using Visual Basic X52.9206</dc:title>
  <dc:creator>Marsh &amp; Mclennan</dc:creator>
  <cp:lastModifiedBy>Mohammed Rahman</cp:lastModifiedBy>
  <cp:revision>91</cp:revision>
  <dcterms:created xsi:type="dcterms:W3CDTF">1999-09-27T15:26:30Z</dcterms:created>
  <dcterms:modified xsi:type="dcterms:W3CDTF">2022-03-04T16:36:55Z</dcterms:modified>
</cp:coreProperties>
</file>