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9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615F-36BF-4330-9C3D-5E82889D531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F731-1A0E-4D64-A26C-0DBACC8A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Regression: Modelling Hedge Fund Returns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Alpha: 7-factor model regression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 hedge fund is an investment vehicle. Fund managers use their skills and experience to allocate clients’ capital into different asset classes such as equities, fixed income, commodities, currencies or a combination of these in a multi-asset approach. </a:t>
            </a:r>
          </a:p>
          <a:p>
            <a:r>
              <a:rPr lang="en-US" sz="1400" dirty="0" smtClean="0"/>
              <a:t>Hedge fund clients are subjected to high fees for managers to manage their money, and as a value-added proposition, investing in a hedge fund delivers you an excess return called, </a:t>
            </a:r>
            <a:r>
              <a:rPr lang="en-US" sz="1400" i="1" dirty="0" smtClean="0"/>
              <a:t>‘Alpha’</a:t>
            </a:r>
            <a:r>
              <a:rPr lang="en-US" sz="1400" dirty="0" smtClean="0"/>
              <a:t>.</a:t>
            </a:r>
          </a:p>
          <a:p>
            <a:r>
              <a:rPr lang="en-US" sz="1400" i="1" dirty="0" smtClean="0"/>
              <a:t>Alpha</a:t>
            </a:r>
            <a:r>
              <a:rPr lang="en-US" sz="1400" dirty="0" smtClean="0"/>
              <a:t> is a value assigned to quantify a manager’s skills in outperforming the market/delivering excess return. </a:t>
            </a:r>
          </a:p>
          <a:p>
            <a:r>
              <a:rPr lang="en-US" sz="1400" dirty="0" smtClean="0"/>
              <a:t>The purpose of this study is to investigate how replicable hedge fund returns are through deriving an </a:t>
            </a:r>
            <a:r>
              <a:rPr lang="en-US" sz="1400" i="1" dirty="0" smtClean="0"/>
              <a:t>Alpha</a:t>
            </a:r>
            <a:r>
              <a:rPr lang="en-US" sz="1400" dirty="0" smtClean="0"/>
              <a:t> value in excess of systematic risk factors as displayed below: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Market beta, Value, Size (World equities)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High-yield spread (Low/high investment grade)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Term spread (US treasuries)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Momentum (World Equities)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Liquidity</a:t>
            </a:r>
          </a:p>
          <a:p>
            <a:r>
              <a:rPr lang="en-US" sz="1400" dirty="0" smtClean="0"/>
              <a:t>Time-series market data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081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Approach:</a:t>
            </a:r>
            <a:br>
              <a:rPr lang="en-US" sz="1800" dirty="0" smtClean="0"/>
            </a:br>
            <a:r>
              <a:rPr lang="en-US" sz="1800" dirty="0" smtClean="0"/>
              <a:t>Linear Multi-factor Regression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Approach: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I will start off simply by using linear and/or logistic regression techniques by regressing the returns of a couple of unnamed hedge funds against the 7-factors.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These hedge funds will have different asset class concentration</a:t>
            </a:r>
          </a:p>
          <a:p>
            <a:r>
              <a:rPr lang="en-US" sz="1600" dirty="0"/>
              <a:t>End-product</a:t>
            </a:r>
            <a:r>
              <a:rPr lang="en-US" sz="1600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Have in-place </a:t>
            </a:r>
            <a:r>
              <a:rPr lang="en-US" sz="1400" dirty="0" smtClean="0"/>
              <a:t>the alpha formula </a:t>
            </a:r>
            <a:r>
              <a:rPr lang="en-US" sz="1400" dirty="0"/>
              <a:t>in the code to calculate alpha value whenever regressing a new hedge fund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Investigating how the correlation strength of these 7-factors vary when regressed with hedge funds returns of a different asset class concentration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4612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791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Alpha: 7-factor model regression</vt:lpstr>
      <vt:lpstr>Approach: Linear Multi-factor Regression</vt:lpstr>
      <vt:lpstr>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Humairah</dc:creator>
  <cp:lastModifiedBy>Marissa Humairah</cp:lastModifiedBy>
  <cp:revision>19</cp:revision>
  <dcterms:created xsi:type="dcterms:W3CDTF">2017-04-18T08:52:23Z</dcterms:created>
  <dcterms:modified xsi:type="dcterms:W3CDTF">2017-04-18T09:16:56Z</dcterms:modified>
</cp:coreProperties>
</file>