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7" r:id="rId7"/>
    <p:sldId id="268" r:id="rId8"/>
    <p:sldId id="269" r:id="rId9"/>
    <p:sldId id="258" r:id="rId10"/>
    <p:sldId id="271" r:id="rId11"/>
    <p:sldId id="259" r:id="rId12"/>
    <p:sldId id="260" r:id="rId13"/>
    <p:sldId id="261" r:id="rId14"/>
    <p:sldId id="262" r:id="rId15"/>
    <p:sldId id="263"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762" y="5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C50EB-8DB2-45C1-A3A7-8D252E94743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8710CC-A86B-4C01-8FE4-85FF4CCA87E4}">
      <dgm:prSet/>
      <dgm:spPr/>
      <dgm:t>
        <a:bodyPr/>
        <a:lstStyle/>
        <a:p>
          <a:pPr>
            <a:defRPr cap="all"/>
          </a:pPr>
          <a:r>
            <a:rPr lang="en-US"/>
            <a:t>Purpose of the Student Online Registration System.</a:t>
          </a:r>
        </a:p>
      </dgm:t>
    </dgm:pt>
    <dgm:pt modelId="{875B3461-6130-474D-9F3B-E6199AAA11A5}" type="parTrans" cxnId="{3873FC38-934C-412F-96FD-1A4810E694B3}">
      <dgm:prSet/>
      <dgm:spPr/>
      <dgm:t>
        <a:bodyPr/>
        <a:lstStyle/>
        <a:p>
          <a:endParaRPr lang="en-US"/>
        </a:p>
      </dgm:t>
    </dgm:pt>
    <dgm:pt modelId="{510B8AB5-D45B-4A6A-85D7-F74A0AC25E9F}" type="sibTrans" cxnId="{3873FC38-934C-412F-96FD-1A4810E694B3}">
      <dgm:prSet/>
      <dgm:spPr/>
      <dgm:t>
        <a:bodyPr/>
        <a:lstStyle/>
        <a:p>
          <a:endParaRPr lang="en-US"/>
        </a:p>
      </dgm:t>
    </dgm:pt>
    <dgm:pt modelId="{C446ECC7-A201-4A71-925E-F13EB3ABD938}">
      <dgm:prSet/>
      <dgm:spPr/>
      <dgm:t>
        <a:bodyPr/>
        <a:lstStyle/>
        <a:p>
          <a:pPr>
            <a:defRPr cap="all"/>
          </a:pPr>
          <a:r>
            <a:rPr lang="en-US"/>
            <a:t>How the System Should Function.</a:t>
          </a:r>
        </a:p>
      </dgm:t>
    </dgm:pt>
    <dgm:pt modelId="{6CCCABB8-761B-49C8-8BF5-C77CA1C23106}" type="parTrans" cxnId="{2AFAC4B0-0605-4A8A-A20B-48BB7A17352F}">
      <dgm:prSet/>
      <dgm:spPr/>
      <dgm:t>
        <a:bodyPr/>
        <a:lstStyle/>
        <a:p>
          <a:endParaRPr lang="en-US"/>
        </a:p>
      </dgm:t>
    </dgm:pt>
    <dgm:pt modelId="{AC08F47D-1801-4785-96F2-0F8D0BBF8B16}" type="sibTrans" cxnId="{2AFAC4B0-0605-4A8A-A20B-48BB7A17352F}">
      <dgm:prSet/>
      <dgm:spPr/>
      <dgm:t>
        <a:bodyPr/>
        <a:lstStyle/>
        <a:p>
          <a:endParaRPr lang="en-US"/>
        </a:p>
      </dgm:t>
    </dgm:pt>
    <dgm:pt modelId="{54B888CD-E1B6-48D7-B0E4-173FDF320402}">
      <dgm:prSet/>
      <dgm:spPr/>
      <dgm:t>
        <a:bodyPr/>
        <a:lstStyle/>
        <a:p>
          <a:pPr>
            <a:defRPr cap="all"/>
          </a:pPr>
          <a:r>
            <a:rPr lang="en-US" dirty="0"/>
            <a:t>The Users of the System.</a:t>
          </a:r>
        </a:p>
      </dgm:t>
    </dgm:pt>
    <dgm:pt modelId="{05F4E6D6-68BF-4353-B253-49711F8441D9}" type="parTrans" cxnId="{8C60FDE3-7A01-4CA2-97D1-564129250F66}">
      <dgm:prSet/>
      <dgm:spPr/>
      <dgm:t>
        <a:bodyPr/>
        <a:lstStyle/>
        <a:p>
          <a:endParaRPr lang="en-US"/>
        </a:p>
      </dgm:t>
    </dgm:pt>
    <dgm:pt modelId="{4F89E6B7-2DA2-4486-88DB-C8A007D60D4F}" type="sibTrans" cxnId="{8C60FDE3-7A01-4CA2-97D1-564129250F66}">
      <dgm:prSet/>
      <dgm:spPr/>
      <dgm:t>
        <a:bodyPr/>
        <a:lstStyle/>
        <a:p>
          <a:endParaRPr lang="en-US"/>
        </a:p>
      </dgm:t>
    </dgm:pt>
    <dgm:pt modelId="{3330BF2A-9B8D-4A95-85FC-F14B577871AE}">
      <dgm:prSet/>
      <dgm:spPr/>
      <dgm:t>
        <a:bodyPr/>
        <a:lstStyle/>
        <a:p>
          <a:pPr>
            <a:defRPr cap="all"/>
          </a:pPr>
          <a:r>
            <a:rPr lang="en-US"/>
            <a:t>Operating Environment.</a:t>
          </a:r>
        </a:p>
      </dgm:t>
    </dgm:pt>
    <dgm:pt modelId="{B77D2242-DAA0-4DD0-A34E-93035384B539}" type="parTrans" cxnId="{2F7779C6-415E-4E41-92D3-4E32931351B9}">
      <dgm:prSet/>
      <dgm:spPr/>
      <dgm:t>
        <a:bodyPr/>
        <a:lstStyle/>
        <a:p>
          <a:endParaRPr lang="en-US"/>
        </a:p>
      </dgm:t>
    </dgm:pt>
    <dgm:pt modelId="{3FA7562E-AA56-4DBA-BD44-6183F913EF39}" type="sibTrans" cxnId="{2F7779C6-415E-4E41-92D3-4E32931351B9}">
      <dgm:prSet/>
      <dgm:spPr/>
      <dgm:t>
        <a:bodyPr/>
        <a:lstStyle/>
        <a:p>
          <a:endParaRPr lang="en-US"/>
        </a:p>
      </dgm:t>
    </dgm:pt>
    <dgm:pt modelId="{AD3828A8-7D92-4B10-86D1-1C74FA642812}">
      <dgm:prSet/>
      <dgm:spPr/>
      <dgm:t>
        <a:bodyPr/>
        <a:lstStyle/>
        <a:p>
          <a:pPr>
            <a:defRPr cap="all"/>
          </a:pPr>
          <a:r>
            <a:rPr lang="en-US"/>
            <a:t>Acknowledging the Constraints.</a:t>
          </a:r>
        </a:p>
      </dgm:t>
    </dgm:pt>
    <dgm:pt modelId="{96A9A3E0-C6D7-43A0-86D4-3A833B900321}" type="parTrans" cxnId="{A89698AB-E082-48D9-86C5-6FE244BE3887}">
      <dgm:prSet/>
      <dgm:spPr/>
      <dgm:t>
        <a:bodyPr/>
        <a:lstStyle/>
        <a:p>
          <a:endParaRPr lang="en-US"/>
        </a:p>
      </dgm:t>
    </dgm:pt>
    <dgm:pt modelId="{B9F4D06A-5719-432C-946C-427129B4EBCF}" type="sibTrans" cxnId="{A89698AB-E082-48D9-86C5-6FE244BE3887}">
      <dgm:prSet/>
      <dgm:spPr/>
      <dgm:t>
        <a:bodyPr/>
        <a:lstStyle/>
        <a:p>
          <a:endParaRPr lang="en-US"/>
        </a:p>
      </dgm:t>
    </dgm:pt>
    <dgm:pt modelId="{01A3A6CD-4624-4135-B6EE-387E12724B54}">
      <dgm:prSet/>
      <dgm:spPr/>
      <dgm:t>
        <a:bodyPr/>
        <a:lstStyle/>
        <a:p>
          <a:pPr>
            <a:defRPr cap="all"/>
          </a:pPr>
          <a:r>
            <a:rPr lang="en-US"/>
            <a:t>System Features.</a:t>
          </a:r>
        </a:p>
      </dgm:t>
    </dgm:pt>
    <dgm:pt modelId="{DA9D8EAC-854E-48C6-BA2D-FC7090DA4078}" type="parTrans" cxnId="{C27A2860-448C-4BDA-BC89-9AC928EE71C9}">
      <dgm:prSet/>
      <dgm:spPr/>
      <dgm:t>
        <a:bodyPr/>
        <a:lstStyle/>
        <a:p>
          <a:endParaRPr lang="en-US"/>
        </a:p>
      </dgm:t>
    </dgm:pt>
    <dgm:pt modelId="{4B163E18-A4AD-4AB5-ACAA-F7C6D3C1AA27}" type="sibTrans" cxnId="{C27A2860-448C-4BDA-BC89-9AC928EE71C9}">
      <dgm:prSet/>
      <dgm:spPr/>
      <dgm:t>
        <a:bodyPr/>
        <a:lstStyle/>
        <a:p>
          <a:endParaRPr lang="en-US"/>
        </a:p>
      </dgm:t>
    </dgm:pt>
    <dgm:pt modelId="{AB8BDE3D-51C9-4D77-A4E3-2F4419753AA8}">
      <dgm:prSet/>
      <dgm:spPr/>
      <dgm:t>
        <a:bodyPr/>
        <a:lstStyle/>
        <a:p>
          <a:pPr>
            <a:defRPr cap="all"/>
          </a:pPr>
          <a:r>
            <a:rPr lang="en-US"/>
            <a:t>Non- Functional Requirements.</a:t>
          </a:r>
        </a:p>
      </dgm:t>
    </dgm:pt>
    <dgm:pt modelId="{14056440-B35A-428E-AC5C-F5637B0900B0}" type="parTrans" cxnId="{DE212934-19DB-447F-ACC0-1B2BA2936330}">
      <dgm:prSet/>
      <dgm:spPr/>
      <dgm:t>
        <a:bodyPr/>
        <a:lstStyle/>
        <a:p>
          <a:endParaRPr lang="en-US"/>
        </a:p>
      </dgm:t>
    </dgm:pt>
    <dgm:pt modelId="{223F68CA-CA8D-4A43-9387-29886623CA92}" type="sibTrans" cxnId="{DE212934-19DB-447F-ACC0-1B2BA2936330}">
      <dgm:prSet/>
      <dgm:spPr/>
      <dgm:t>
        <a:bodyPr/>
        <a:lstStyle/>
        <a:p>
          <a:endParaRPr lang="en-US"/>
        </a:p>
      </dgm:t>
    </dgm:pt>
    <dgm:pt modelId="{72D3550D-ABA7-4865-AC8E-59B6184B74AA}" type="pres">
      <dgm:prSet presAssocID="{53AC50EB-8DB2-45C1-A3A7-8D252E947432}" presName="root" presStyleCnt="0">
        <dgm:presLayoutVars>
          <dgm:dir/>
          <dgm:resizeHandles val="exact"/>
        </dgm:presLayoutVars>
      </dgm:prSet>
      <dgm:spPr/>
    </dgm:pt>
    <dgm:pt modelId="{4AC866CF-7CFE-4AF4-9A0B-8DFE517C0EE7}" type="pres">
      <dgm:prSet presAssocID="{2E8710CC-A86B-4C01-8FE4-85FF4CCA87E4}" presName="compNode" presStyleCnt="0"/>
      <dgm:spPr/>
    </dgm:pt>
    <dgm:pt modelId="{15CFB539-D0E8-40E2-A449-18CF08BDC9B8}" type="pres">
      <dgm:prSet presAssocID="{2E8710CC-A86B-4C01-8FE4-85FF4CCA87E4}" presName="iconBgRect" presStyleLbl="bgShp" presStyleIdx="0" presStyleCnt="7"/>
      <dgm:spPr/>
    </dgm:pt>
    <dgm:pt modelId="{5C1B1E1B-77C3-41D8-B2E9-B18194498466}" type="pres">
      <dgm:prSet presAssocID="{2E8710CC-A86B-4C01-8FE4-85FF4CCA87E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CBA8121F-1858-4AB2-A225-88FE99EFBF15}" type="pres">
      <dgm:prSet presAssocID="{2E8710CC-A86B-4C01-8FE4-85FF4CCA87E4}" presName="spaceRect" presStyleCnt="0"/>
      <dgm:spPr/>
    </dgm:pt>
    <dgm:pt modelId="{4758EA17-7973-4375-AB4A-75A03933A2F3}" type="pres">
      <dgm:prSet presAssocID="{2E8710CC-A86B-4C01-8FE4-85FF4CCA87E4}" presName="textRect" presStyleLbl="revTx" presStyleIdx="0" presStyleCnt="7">
        <dgm:presLayoutVars>
          <dgm:chMax val="1"/>
          <dgm:chPref val="1"/>
        </dgm:presLayoutVars>
      </dgm:prSet>
      <dgm:spPr/>
    </dgm:pt>
    <dgm:pt modelId="{8FCFCC3A-29ED-4E8C-AC65-72D1336E55CA}" type="pres">
      <dgm:prSet presAssocID="{510B8AB5-D45B-4A6A-85D7-F74A0AC25E9F}" presName="sibTrans" presStyleCnt="0"/>
      <dgm:spPr/>
    </dgm:pt>
    <dgm:pt modelId="{28646BBF-A518-41F9-B527-73A3702C8CF5}" type="pres">
      <dgm:prSet presAssocID="{C446ECC7-A201-4A71-925E-F13EB3ABD938}" presName="compNode" presStyleCnt="0"/>
      <dgm:spPr/>
    </dgm:pt>
    <dgm:pt modelId="{5BE25213-4C28-4C0E-9176-0354117142AA}" type="pres">
      <dgm:prSet presAssocID="{C446ECC7-A201-4A71-925E-F13EB3ABD938}" presName="iconBgRect" presStyleLbl="bgShp" presStyleIdx="1" presStyleCnt="7"/>
      <dgm:spPr/>
    </dgm:pt>
    <dgm:pt modelId="{2203C2B1-EBF0-4665-A0B3-386290D405A4}" type="pres">
      <dgm:prSet presAssocID="{C446ECC7-A201-4A71-925E-F13EB3ABD93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7A1FCFF8-C219-486F-9B0E-759F69495E5D}" type="pres">
      <dgm:prSet presAssocID="{C446ECC7-A201-4A71-925E-F13EB3ABD938}" presName="spaceRect" presStyleCnt="0"/>
      <dgm:spPr/>
    </dgm:pt>
    <dgm:pt modelId="{CE6FE864-3D58-4153-84E7-A0F5CB7FF293}" type="pres">
      <dgm:prSet presAssocID="{C446ECC7-A201-4A71-925E-F13EB3ABD938}" presName="textRect" presStyleLbl="revTx" presStyleIdx="1" presStyleCnt="7">
        <dgm:presLayoutVars>
          <dgm:chMax val="1"/>
          <dgm:chPref val="1"/>
        </dgm:presLayoutVars>
      </dgm:prSet>
      <dgm:spPr/>
    </dgm:pt>
    <dgm:pt modelId="{22711246-372D-4F9E-95D7-D2724D4FADA1}" type="pres">
      <dgm:prSet presAssocID="{AC08F47D-1801-4785-96F2-0F8D0BBF8B16}" presName="sibTrans" presStyleCnt="0"/>
      <dgm:spPr/>
    </dgm:pt>
    <dgm:pt modelId="{B29907D8-C281-41CB-A40F-E3526B111F52}" type="pres">
      <dgm:prSet presAssocID="{54B888CD-E1B6-48D7-B0E4-173FDF320402}" presName="compNode" presStyleCnt="0"/>
      <dgm:spPr/>
    </dgm:pt>
    <dgm:pt modelId="{F9EC9A8D-C427-48CB-936A-0389FDC95A4A}" type="pres">
      <dgm:prSet presAssocID="{54B888CD-E1B6-48D7-B0E4-173FDF320402}" presName="iconBgRect" presStyleLbl="bgShp" presStyleIdx="2" presStyleCnt="7"/>
      <dgm:spPr/>
    </dgm:pt>
    <dgm:pt modelId="{98FE75AF-AB11-4074-A5D1-E3EE06894475}" type="pres">
      <dgm:prSet presAssocID="{54B888CD-E1B6-48D7-B0E4-173FDF32040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D24F9407-8448-43E9-BA99-EE0AAEF2D7FB}" type="pres">
      <dgm:prSet presAssocID="{54B888CD-E1B6-48D7-B0E4-173FDF320402}" presName="spaceRect" presStyleCnt="0"/>
      <dgm:spPr/>
    </dgm:pt>
    <dgm:pt modelId="{80AD54A3-40C4-4DD7-9B0B-9356798AFC87}" type="pres">
      <dgm:prSet presAssocID="{54B888CD-E1B6-48D7-B0E4-173FDF320402}" presName="textRect" presStyleLbl="revTx" presStyleIdx="2" presStyleCnt="7">
        <dgm:presLayoutVars>
          <dgm:chMax val="1"/>
          <dgm:chPref val="1"/>
        </dgm:presLayoutVars>
      </dgm:prSet>
      <dgm:spPr/>
    </dgm:pt>
    <dgm:pt modelId="{2863019D-7322-4866-9FDF-5F35F2F30261}" type="pres">
      <dgm:prSet presAssocID="{4F89E6B7-2DA2-4486-88DB-C8A007D60D4F}" presName="sibTrans" presStyleCnt="0"/>
      <dgm:spPr/>
    </dgm:pt>
    <dgm:pt modelId="{42DD815B-D64D-4CD8-8E0F-6AB46997C07D}" type="pres">
      <dgm:prSet presAssocID="{3330BF2A-9B8D-4A95-85FC-F14B577871AE}" presName="compNode" presStyleCnt="0"/>
      <dgm:spPr/>
    </dgm:pt>
    <dgm:pt modelId="{1DFE011A-1924-4F3F-84D0-A625BCB43C02}" type="pres">
      <dgm:prSet presAssocID="{3330BF2A-9B8D-4A95-85FC-F14B577871AE}" presName="iconBgRect" presStyleLbl="bgShp" presStyleIdx="3" presStyleCnt="7"/>
      <dgm:spPr/>
    </dgm:pt>
    <dgm:pt modelId="{8962E4D9-2EE6-4FB4-B11A-70C77B57FDD1}" type="pres">
      <dgm:prSet presAssocID="{3330BF2A-9B8D-4A95-85FC-F14B577871A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BD9C5C7-DF00-4630-9C6B-E3AA32C33490}" type="pres">
      <dgm:prSet presAssocID="{3330BF2A-9B8D-4A95-85FC-F14B577871AE}" presName="spaceRect" presStyleCnt="0"/>
      <dgm:spPr/>
    </dgm:pt>
    <dgm:pt modelId="{B14F2D04-158F-4362-B2C4-25E8644A9AC6}" type="pres">
      <dgm:prSet presAssocID="{3330BF2A-9B8D-4A95-85FC-F14B577871AE}" presName="textRect" presStyleLbl="revTx" presStyleIdx="3" presStyleCnt="7">
        <dgm:presLayoutVars>
          <dgm:chMax val="1"/>
          <dgm:chPref val="1"/>
        </dgm:presLayoutVars>
      </dgm:prSet>
      <dgm:spPr/>
    </dgm:pt>
    <dgm:pt modelId="{7E9DCB69-DDA6-4B20-9D15-9AA2B2825C77}" type="pres">
      <dgm:prSet presAssocID="{3FA7562E-AA56-4DBA-BD44-6183F913EF39}" presName="sibTrans" presStyleCnt="0"/>
      <dgm:spPr/>
    </dgm:pt>
    <dgm:pt modelId="{DB37D4AA-AC63-4BAA-A003-DF8B1CEDC8F1}" type="pres">
      <dgm:prSet presAssocID="{AD3828A8-7D92-4B10-86D1-1C74FA642812}" presName="compNode" presStyleCnt="0"/>
      <dgm:spPr/>
    </dgm:pt>
    <dgm:pt modelId="{CB044030-7EC8-40DC-83A7-268452BC1124}" type="pres">
      <dgm:prSet presAssocID="{AD3828A8-7D92-4B10-86D1-1C74FA642812}" presName="iconBgRect" presStyleLbl="bgShp" presStyleIdx="4" presStyleCnt="7"/>
      <dgm:spPr/>
    </dgm:pt>
    <dgm:pt modelId="{54BD0606-7B97-450C-BA92-0FFF9C934EA9}" type="pres">
      <dgm:prSet presAssocID="{AD3828A8-7D92-4B10-86D1-1C74FA64281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0C7458A6-0033-4BF2-8169-0E57B8749783}" type="pres">
      <dgm:prSet presAssocID="{AD3828A8-7D92-4B10-86D1-1C74FA642812}" presName="spaceRect" presStyleCnt="0"/>
      <dgm:spPr/>
    </dgm:pt>
    <dgm:pt modelId="{682B5C9D-9835-436A-B160-506423020D30}" type="pres">
      <dgm:prSet presAssocID="{AD3828A8-7D92-4B10-86D1-1C74FA642812}" presName="textRect" presStyleLbl="revTx" presStyleIdx="4" presStyleCnt="7">
        <dgm:presLayoutVars>
          <dgm:chMax val="1"/>
          <dgm:chPref val="1"/>
        </dgm:presLayoutVars>
      </dgm:prSet>
      <dgm:spPr/>
    </dgm:pt>
    <dgm:pt modelId="{395DAA9F-1DAB-408F-A0EF-1E57198E1E7C}" type="pres">
      <dgm:prSet presAssocID="{B9F4D06A-5719-432C-946C-427129B4EBCF}" presName="sibTrans" presStyleCnt="0"/>
      <dgm:spPr/>
    </dgm:pt>
    <dgm:pt modelId="{1955214A-984B-4F33-AE42-A39F989F7975}" type="pres">
      <dgm:prSet presAssocID="{01A3A6CD-4624-4135-B6EE-387E12724B54}" presName="compNode" presStyleCnt="0"/>
      <dgm:spPr/>
    </dgm:pt>
    <dgm:pt modelId="{BC44D2E1-C29D-4BCC-9F03-C3187408E340}" type="pres">
      <dgm:prSet presAssocID="{01A3A6CD-4624-4135-B6EE-387E12724B54}" presName="iconBgRect" presStyleLbl="bgShp" presStyleIdx="5" presStyleCnt="7"/>
      <dgm:spPr/>
    </dgm:pt>
    <dgm:pt modelId="{6751BF61-E5F0-48E7-B351-113A2DA220BB}" type="pres">
      <dgm:prSet presAssocID="{01A3A6CD-4624-4135-B6EE-387E12724B5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6C450310-5DA8-41E4-9156-24C4A22DAB35}" type="pres">
      <dgm:prSet presAssocID="{01A3A6CD-4624-4135-B6EE-387E12724B54}" presName="spaceRect" presStyleCnt="0"/>
      <dgm:spPr/>
    </dgm:pt>
    <dgm:pt modelId="{C12A4358-98EB-4486-A147-62FFDD878B46}" type="pres">
      <dgm:prSet presAssocID="{01A3A6CD-4624-4135-B6EE-387E12724B54}" presName="textRect" presStyleLbl="revTx" presStyleIdx="5" presStyleCnt="7">
        <dgm:presLayoutVars>
          <dgm:chMax val="1"/>
          <dgm:chPref val="1"/>
        </dgm:presLayoutVars>
      </dgm:prSet>
      <dgm:spPr/>
    </dgm:pt>
    <dgm:pt modelId="{FCE90381-D849-4120-93AF-3ED68B5F4F95}" type="pres">
      <dgm:prSet presAssocID="{4B163E18-A4AD-4AB5-ACAA-F7C6D3C1AA27}" presName="sibTrans" presStyleCnt="0"/>
      <dgm:spPr/>
    </dgm:pt>
    <dgm:pt modelId="{B6BB4337-2FE3-4253-A419-D434114BA14C}" type="pres">
      <dgm:prSet presAssocID="{AB8BDE3D-51C9-4D77-A4E3-2F4419753AA8}" presName="compNode" presStyleCnt="0"/>
      <dgm:spPr/>
    </dgm:pt>
    <dgm:pt modelId="{7D6D08F6-CCB1-47E1-A594-98EFE5632326}" type="pres">
      <dgm:prSet presAssocID="{AB8BDE3D-51C9-4D77-A4E3-2F4419753AA8}" presName="iconBgRect" presStyleLbl="bgShp" presStyleIdx="6" presStyleCnt="7"/>
      <dgm:spPr/>
    </dgm:pt>
    <dgm:pt modelId="{B1EE10B7-B266-4F98-B3EF-1780E8753312}" type="pres">
      <dgm:prSet presAssocID="{AB8BDE3D-51C9-4D77-A4E3-2F4419753AA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B7AB9AF2-517F-4ECD-8C1B-1CA1653F6E88}" type="pres">
      <dgm:prSet presAssocID="{AB8BDE3D-51C9-4D77-A4E3-2F4419753AA8}" presName="spaceRect" presStyleCnt="0"/>
      <dgm:spPr/>
    </dgm:pt>
    <dgm:pt modelId="{C04FDE58-CE45-4A8B-9066-C3E3FAE709E2}" type="pres">
      <dgm:prSet presAssocID="{AB8BDE3D-51C9-4D77-A4E3-2F4419753AA8}" presName="textRect" presStyleLbl="revTx" presStyleIdx="6" presStyleCnt="7">
        <dgm:presLayoutVars>
          <dgm:chMax val="1"/>
          <dgm:chPref val="1"/>
        </dgm:presLayoutVars>
      </dgm:prSet>
      <dgm:spPr/>
    </dgm:pt>
  </dgm:ptLst>
  <dgm:cxnLst>
    <dgm:cxn modelId="{2C4AF212-FE27-4F0C-8D24-B13FD49339FB}" type="presOf" srcId="{54B888CD-E1B6-48D7-B0E4-173FDF320402}" destId="{80AD54A3-40C4-4DD7-9B0B-9356798AFC87}" srcOrd="0" destOrd="0" presId="urn:microsoft.com/office/officeart/2018/5/layout/IconCircleLabelList"/>
    <dgm:cxn modelId="{DE212934-19DB-447F-ACC0-1B2BA2936330}" srcId="{53AC50EB-8DB2-45C1-A3A7-8D252E947432}" destId="{AB8BDE3D-51C9-4D77-A4E3-2F4419753AA8}" srcOrd="6" destOrd="0" parTransId="{14056440-B35A-428E-AC5C-F5637B0900B0}" sibTransId="{223F68CA-CA8D-4A43-9387-29886623CA92}"/>
    <dgm:cxn modelId="{3873FC38-934C-412F-96FD-1A4810E694B3}" srcId="{53AC50EB-8DB2-45C1-A3A7-8D252E947432}" destId="{2E8710CC-A86B-4C01-8FE4-85FF4CCA87E4}" srcOrd="0" destOrd="0" parTransId="{875B3461-6130-474D-9F3B-E6199AAA11A5}" sibTransId="{510B8AB5-D45B-4A6A-85D7-F74A0AC25E9F}"/>
    <dgm:cxn modelId="{C27A2860-448C-4BDA-BC89-9AC928EE71C9}" srcId="{53AC50EB-8DB2-45C1-A3A7-8D252E947432}" destId="{01A3A6CD-4624-4135-B6EE-387E12724B54}" srcOrd="5" destOrd="0" parTransId="{DA9D8EAC-854E-48C6-BA2D-FC7090DA4078}" sibTransId="{4B163E18-A4AD-4AB5-ACAA-F7C6D3C1AA27}"/>
    <dgm:cxn modelId="{AE7BD043-4751-44B3-A2D3-E3CCA0B923B2}" type="presOf" srcId="{C446ECC7-A201-4A71-925E-F13EB3ABD938}" destId="{CE6FE864-3D58-4153-84E7-A0F5CB7FF293}" srcOrd="0" destOrd="0" presId="urn:microsoft.com/office/officeart/2018/5/layout/IconCircleLabelList"/>
    <dgm:cxn modelId="{5FE4F844-A575-45D9-9E20-18FF1147380C}" type="presOf" srcId="{53AC50EB-8DB2-45C1-A3A7-8D252E947432}" destId="{72D3550D-ABA7-4865-AC8E-59B6184B74AA}" srcOrd="0" destOrd="0" presId="urn:microsoft.com/office/officeart/2018/5/layout/IconCircleLabelList"/>
    <dgm:cxn modelId="{47492866-0DFC-4162-9A17-39A54DEA470E}" type="presOf" srcId="{2E8710CC-A86B-4C01-8FE4-85FF4CCA87E4}" destId="{4758EA17-7973-4375-AB4A-75A03933A2F3}" srcOrd="0" destOrd="0" presId="urn:microsoft.com/office/officeart/2018/5/layout/IconCircleLabelList"/>
    <dgm:cxn modelId="{3D8BB780-1338-47BE-9A7A-103244B9ADD2}" type="presOf" srcId="{3330BF2A-9B8D-4A95-85FC-F14B577871AE}" destId="{B14F2D04-158F-4362-B2C4-25E8644A9AC6}" srcOrd="0" destOrd="0" presId="urn:microsoft.com/office/officeart/2018/5/layout/IconCircleLabelList"/>
    <dgm:cxn modelId="{8DFD5C8C-DA0F-4931-86F3-F03CC1C11430}" type="presOf" srcId="{AD3828A8-7D92-4B10-86D1-1C74FA642812}" destId="{682B5C9D-9835-436A-B160-506423020D30}" srcOrd="0" destOrd="0" presId="urn:microsoft.com/office/officeart/2018/5/layout/IconCircleLabelList"/>
    <dgm:cxn modelId="{A89698AB-E082-48D9-86C5-6FE244BE3887}" srcId="{53AC50EB-8DB2-45C1-A3A7-8D252E947432}" destId="{AD3828A8-7D92-4B10-86D1-1C74FA642812}" srcOrd="4" destOrd="0" parTransId="{96A9A3E0-C6D7-43A0-86D4-3A833B900321}" sibTransId="{B9F4D06A-5719-432C-946C-427129B4EBCF}"/>
    <dgm:cxn modelId="{2AFAC4B0-0605-4A8A-A20B-48BB7A17352F}" srcId="{53AC50EB-8DB2-45C1-A3A7-8D252E947432}" destId="{C446ECC7-A201-4A71-925E-F13EB3ABD938}" srcOrd="1" destOrd="0" parTransId="{6CCCABB8-761B-49C8-8BF5-C77CA1C23106}" sibTransId="{AC08F47D-1801-4785-96F2-0F8D0BBF8B16}"/>
    <dgm:cxn modelId="{2F7779C6-415E-4E41-92D3-4E32931351B9}" srcId="{53AC50EB-8DB2-45C1-A3A7-8D252E947432}" destId="{3330BF2A-9B8D-4A95-85FC-F14B577871AE}" srcOrd="3" destOrd="0" parTransId="{B77D2242-DAA0-4DD0-A34E-93035384B539}" sibTransId="{3FA7562E-AA56-4DBA-BD44-6183F913EF39}"/>
    <dgm:cxn modelId="{2A3C54D4-ECB1-4854-89E6-C653783C7516}" type="presOf" srcId="{AB8BDE3D-51C9-4D77-A4E3-2F4419753AA8}" destId="{C04FDE58-CE45-4A8B-9066-C3E3FAE709E2}" srcOrd="0" destOrd="0" presId="urn:microsoft.com/office/officeart/2018/5/layout/IconCircleLabelList"/>
    <dgm:cxn modelId="{8C60FDE3-7A01-4CA2-97D1-564129250F66}" srcId="{53AC50EB-8DB2-45C1-A3A7-8D252E947432}" destId="{54B888CD-E1B6-48D7-B0E4-173FDF320402}" srcOrd="2" destOrd="0" parTransId="{05F4E6D6-68BF-4353-B253-49711F8441D9}" sibTransId="{4F89E6B7-2DA2-4486-88DB-C8A007D60D4F}"/>
    <dgm:cxn modelId="{1A79FCF0-BAE5-499E-9DB7-E1C514D41F55}" type="presOf" srcId="{01A3A6CD-4624-4135-B6EE-387E12724B54}" destId="{C12A4358-98EB-4486-A147-62FFDD878B46}" srcOrd="0" destOrd="0" presId="urn:microsoft.com/office/officeart/2018/5/layout/IconCircleLabelList"/>
    <dgm:cxn modelId="{B67712EC-97E6-4D1B-8830-4E09C7E280D0}" type="presParOf" srcId="{72D3550D-ABA7-4865-AC8E-59B6184B74AA}" destId="{4AC866CF-7CFE-4AF4-9A0B-8DFE517C0EE7}" srcOrd="0" destOrd="0" presId="urn:microsoft.com/office/officeart/2018/5/layout/IconCircleLabelList"/>
    <dgm:cxn modelId="{3FB7FD51-AE11-4E14-94D8-4811B19DAC23}" type="presParOf" srcId="{4AC866CF-7CFE-4AF4-9A0B-8DFE517C0EE7}" destId="{15CFB539-D0E8-40E2-A449-18CF08BDC9B8}" srcOrd="0" destOrd="0" presId="urn:microsoft.com/office/officeart/2018/5/layout/IconCircleLabelList"/>
    <dgm:cxn modelId="{F0F11851-685E-481B-ABBF-6E79388D805C}" type="presParOf" srcId="{4AC866CF-7CFE-4AF4-9A0B-8DFE517C0EE7}" destId="{5C1B1E1B-77C3-41D8-B2E9-B18194498466}" srcOrd="1" destOrd="0" presId="urn:microsoft.com/office/officeart/2018/5/layout/IconCircleLabelList"/>
    <dgm:cxn modelId="{FAD4F8D0-F28C-4BA5-82F2-2B45D4FE03F8}" type="presParOf" srcId="{4AC866CF-7CFE-4AF4-9A0B-8DFE517C0EE7}" destId="{CBA8121F-1858-4AB2-A225-88FE99EFBF15}" srcOrd="2" destOrd="0" presId="urn:microsoft.com/office/officeart/2018/5/layout/IconCircleLabelList"/>
    <dgm:cxn modelId="{4A36600B-D349-4C13-BD4D-CC15FB70BAFD}" type="presParOf" srcId="{4AC866CF-7CFE-4AF4-9A0B-8DFE517C0EE7}" destId="{4758EA17-7973-4375-AB4A-75A03933A2F3}" srcOrd="3" destOrd="0" presId="urn:microsoft.com/office/officeart/2018/5/layout/IconCircleLabelList"/>
    <dgm:cxn modelId="{7B098729-EFF3-4A68-B5A6-C0AFCB089990}" type="presParOf" srcId="{72D3550D-ABA7-4865-AC8E-59B6184B74AA}" destId="{8FCFCC3A-29ED-4E8C-AC65-72D1336E55CA}" srcOrd="1" destOrd="0" presId="urn:microsoft.com/office/officeart/2018/5/layout/IconCircleLabelList"/>
    <dgm:cxn modelId="{FF15E487-B422-4605-B78A-7AD59AF0E106}" type="presParOf" srcId="{72D3550D-ABA7-4865-AC8E-59B6184B74AA}" destId="{28646BBF-A518-41F9-B527-73A3702C8CF5}" srcOrd="2" destOrd="0" presId="urn:microsoft.com/office/officeart/2018/5/layout/IconCircleLabelList"/>
    <dgm:cxn modelId="{E18BD5C4-8771-40B2-950C-E93812BF8306}" type="presParOf" srcId="{28646BBF-A518-41F9-B527-73A3702C8CF5}" destId="{5BE25213-4C28-4C0E-9176-0354117142AA}" srcOrd="0" destOrd="0" presId="urn:microsoft.com/office/officeart/2018/5/layout/IconCircleLabelList"/>
    <dgm:cxn modelId="{F0C65EAE-CE65-42E1-88B6-153C37C4FEAE}" type="presParOf" srcId="{28646BBF-A518-41F9-B527-73A3702C8CF5}" destId="{2203C2B1-EBF0-4665-A0B3-386290D405A4}" srcOrd="1" destOrd="0" presId="urn:microsoft.com/office/officeart/2018/5/layout/IconCircleLabelList"/>
    <dgm:cxn modelId="{3C2C5BE2-FB5A-47BB-AF5F-76350B99FF98}" type="presParOf" srcId="{28646BBF-A518-41F9-B527-73A3702C8CF5}" destId="{7A1FCFF8-C219-486F-9B0E-759F69495E5D}" srcOrd="2" destOrd="0" presId="urn:microsoft.com/office/officeart/2018/5/layout/IconCircleLabelList"/>
    <dgm:cxn modelId="{B4C53914-CAE8-4D86-A724-201E7A5DEDBB}" type="presParOf" srcId="{28646BBF-A518-41F9-B527-73A3702C8CF5}" destId="{CE6FE864-3D58-4153-84E7-A0F5CB7FF293}" srcOrd="3" destOrd="0" presId="urn:microsoft.com/office/officeart/2018/5/layout/IconCircleLabelList"/>
    <dgm:cxn modelId="{E8927F02-E24E-4F1F-B8FC-9AF3BD2CB6E6}" type="presParOf" srcId="{72D3550D-ABA7-4865-AC8E-59B6184B74AA}" destId="{22711246-372D-4F9E-95D7-D2724D4FADA1}" srcOrd="3" destOrd="0" presId="urn:microsoft.com/office/officeart/2018/5/layout/IconCircleLabelList"/>
    <dgm:cxn modelId="{5556B48A-8F79-411D-83AB-2DF88CF7189E}" type="presParOf" srcId="{72D3550D-ABA7-4865-AC8E-59B6184B74AA}" destId="{B29907D8-C281-41CB-A40F-E3526B111F52}" srcOrd="4" destOrd="0" presId="urn:microsoft.com/office/officeart/2018/5/layout/IconCircleLabelList"/>
    <dgm:cxn modelId="{B5400793-4B01-4D3B-A33F-8D864E952B8A}" type="presParOf" srcId="{B29907D8-C281-41CB-A40F-E3526B111F52}" destId="{F9EC9A8D-C427-48CB-936A-0389FDC95A4A}" srcOrd="0" destOrd="0" presId="urn:microsoft.com/office/officeart/2018/5/layout/IconCircleLabelList"/>
    <dgm:cxn modelId="{E42ADE70-192C-417A-873E-E6680962D902}" type="presParOf" srcId="{B29907D8-C281-41CB-A40F-E3526B111F52}" destId="{98FE75AF-AB11-4074-A5D1-E3EE06894475}" srcOrd="1" destOrd="0" presId="urn:microsoft.com/office/officeart/2018/5/layout/IconCircleLabelList"/>
    <dgm:cxn modelId="{78B29EFD-D7F6-4ED2-B2B6-755CD8E72DA6}" type="presParOf" srcId="{B29907D8-C281-41CB-A40F-E3526B111F52}" destId="{D24F9407-8448-43E9-BA99-EE0AAEF2D7FB}" srcOrd="2" destOrd="0" presId="urn:microsoft.com/office/officeart/2018/5/layout/IconCircleLabelList"/>
    <dgm:cxn modelId="{18333512-0283-4185-9634-324E217F5D29}" type="presParOf" srcId="{B29907D8-C281-41CB-A40F-E3526B111F52}" destId="{80AD54A3-40C4-4DD7-9B0B-9356798AFC87}" srcOrd="3" destOrd="0" presId="urn:microsoft.com/office/officeart/2018/5/layout/IconCircleLabelList"/>
    <dgm:cxn modelId="{6E43A7C0-F76D-413C-B750-A6C13636A4E8}" type="presParOf" srcId="{72D3550D-ABA7-4865-AC8E-59B6184B74AA}" destId="{2863019D-7322-4866-9FDF-5F35F2F30261}" srcOrd="5" destOrd="0" presId="urn:microsoft.com/office/officeart/2018/5/layout/IconCircleLabelList"/>
    <dgm:cxn modelId="{6F2B693F-A09E-4F90-9031-0EA7595D8F5E}" type="presParOf" srcId="{72D3550D-ABA7-4865-AC8E-59B6184B74AA}" destId="{42DD815B-D64D-4CD8-8E0F-6AB46997C07D}" srcOrd="6" destOrd="0" presId="urn:microsoft.com/office/officeart/2018/5/layout/IconCircleLabelList"/>
    <dgm:cxn modelId="{1301F47B-C2AF-448A-BE32-C9A6BF77C4F6}" type="presParOf" srcId="{42DD815B-D64D-4CD8-8E0F-6AB46997C07D}" destId="{1DFE011A-1924-4F3F-84D0-A625BCB43C02}" srcOrd="0" destOrd="0" presId="urn:microsoft.com/office/officeart/2018/5/layout/IconCircleLabelList"/>
    <dgm:cxn modelId="{121967DB-8D58-443C-B991-F22C2D7B3792}" type="presParOf" srcId="{42DD815B-D64D-4CD8-8E0F-6AB46997C07D}" destId="{8962E4D9-2EE6-4FB4-B11A-70C77B57FDD1}" srcOrd="1" destOrd="0" presId="urn:microsoft.com/office/officeart/2018/5/layout/IconCircleLabelList"/>
    <dgm:cxn modelId="{2B6D1E2A-8E8B-4B72-ADD6-117802B34CD3}" type="presParOf" srcId="{42DD815B-D64D-4CD8-8E0F-6AB46997C07D}" destId="{5BD9C5C7-DF00-4630-9C6B-E3AA32C33490}" srcOrd="2" destOrd="0" presId="urn:microsoft.com/office/officeart/2018/5/layout/IconCircleLabelList"/>
    <dgm:cxn modelId="{1FB41F8E-5F2A-4878-8B92-BDF80B31ABBC}" type="presParOf" srcId="{42DD815B-D64D-4CD8-8E0F-6AB46997C07D}" destId="{B14F2D04-158F-4362-B2C4-25E8644A9AC6}" srcOrd="3" destOrd="0" presId="urn:microsoft.com/office/officeart/2018/5/layout/IconCircleLabelList"/>
    <dgm:cxn modelId="{CBAE2FBF-515B-4D5E-8888-A53D2CDF19B9}" type="presParOf" srcId="{72D3550D-ABA7-4865-AC8E-59B6184B74AA}" destId="{7E9DCB69-DDA6-4B20-9D15-9AA2B2825C77}" srcOrd="7" destOrd="0" presId="urn:microsoft.com/office/officeart/2018/5/layout/IconCircleLabelList"/>
    <dgm:cxn modelId="{3A73242B-CBCD-4380-B961-D3FC727BC635}" type="presParOf" srcId="{72D3550D-ABA7-4865-AC8E-59B6184B74AA}" destId="{DB37D4AA-AC63-4BAA-A003-DF8B1CEDC8F1}" srcOrd="8" destOrd="0" presId="urn:microsoft.com/office/officeart/2018/5/layout/IconCircleLabelList"/>
    <dgm:cxn modelId="{ACDF86E5-1515-4042-A00F-3963590D5214}" type="presParOf" srcId="{DB37D4AA-AC63-4BAA-A003-DF8B1CEDC8F1}" destId="{CB044030-7EC8-40DC-83A7-268452BC1124}" srcOrd="0" destOrd="0" presId="urn:microsoft.com/office/officeart/2018/5/layout/IconCircleLabelList"/>
    <dgm:cxn modelId="{ECB8864D-CD43-4D48-9969-0B0E2AEC2AB9}" type="presParOf" srcId="{DB37D4AA-AC63-4BAA-A003-DF8B1CEDC8F1}" destId="{54BD0606-7B97-450C-BA92-0FFF9C934EA9}" srcOrd="1" destOrd="0" presId="urn:microsoft.com/office/officeart/2018/5/layout/IconCircleLabelList"/>
    <dgm:cxn modelId="{630983BF-2D4C-43C4-87EB-5BB4E5F2DC41}" type="presParOf" srcId="{DB37D4AA-AC63-4BAA-A003-DF8B1CEDC8F1}" destId="{0C7458A6-0033-4BF2-8169-0E57B8749783}" srcOrd="2" destOrd="0" presId="urn:microsoft.com/office/officeart/2018/5/layout/IconCircleLabelList"/>
    <dgm:cxn modelId="{AA5879B6-B31E-4B19-887B-38DBFB2C3EC2}" type="presParOf" srcId="{DB37D4AA-AC63-4BAA-A003-DF8B1CEDC8F1}" destId="{682B5C9D-9835-436A-B160-506423020D30}" srcOrd="3" destOrd="0" presId="urn:microsoft.com/office/officeart/2018/5/layout/IconCircleLabelList"/>
    <dgm:cxn modelId="{9F974415-73E7-4709-9342-D62196DDC324}" type="presParOf" srcId="{72D3550D-ABA7-4865-AC8E-59B6184B74AA}" destId="{395DAA9F-1DAB-408F-A0EF-1E57198E1E7C}" srcOrd="9" destOrd="0" presId="urn:microsoft.com/office/officeart/2018/5/layout/IconCircleLabelList"/>
    <dgm:cxn modelId="{40A01C23-F044-4B2C-8257-6EE89AD7B7C9}" type="presParOf" srcId="{72D3550D-ABA7-4865-AC8E-59B6184B74AA}" destId="{1955214A-984B-4F33-AE42-A39F989F7975}" srcOrd="10" destOrd="0" presId="urn:microsoft.com/office/officeart/2018/5/layout/IconCircleLabelList"/>
    <dgm:cxn modelId="{3A88B003-C6F3-4702-8A2F-AA3AE6888FFE}" type="presParOf" srcId="{1955214A-984B-4F33-AE42-A39F989F7975}" destId="{BC44D2E1-C29D-4BCC-9F03-C3187408E340}" srcOrd="0" destOrd="0" presId="urn:microsoft.com/office/officeart/2018/5/layout/IconCircleLabelList"/>
    <dgm:cxn modelId="{6AB22397-7C60-424E-B479-94D9A5CDF83C}" type="presParOf" srcId="{1955214A-984B-4F33-AE42-A39F989F7975}" destId="{6751BF61-E5F0-48E7-B351-113A2DA220BB}" srcOrd="1" destOrd="0" presId="urn:microsoft.com/office/officeart/2018/5/layout/IconCircleLabelList"/>
    <dgm:cxn modelId="{992C84E1-F023-4316-AD9F-14682BBA4D66}" type="presParOf" srcId="{1955214A-984B-4F33-AE42-A39F989F7975}" destId="{6C450310-5DA8-41E4-9156-24C4A22DAB35}" srcOrd="2" destOrd="0" presId="urn:microsoft.com/office/officeart/2018/5/layout/IconCircleLabelList"/>
    <dgm:cxn modelId="{75944E0B-5C7B-41F9-B833-F526BE7C1FB8}" type="presParOf" srcId="{1955214A-984B-4F33-AE42-A39F989F7975}" destId="{C12A4358-98EB-4486-A147-62FFDD878B46}" srcOrd="3" destOrd="0" presId="urn:microsoft.com/office/officeart/2018/5/layout/IconCircleLabelList"/>
    <dgm:cxn modelId="{EE34CD86-3AEF-48F4-AC6B-C5DE2B1358C3}" type="presParOf" srcId="{72D3550D-ABA7-4865-AC8E-59B6184B74AA}" destId="{FCE90381-D849-4120-93AF-3ED68B5F4F95}" srcOrd="11" destOrd="0" presId="urn:microsoft.com/office/officeart/2018/5/layout/IconCircleLabelList"/>
    <dgm:cxn modelId="{18079993-E8E5-456D-B28D-F3C1B18F2612}" type="presParOf" srcId="{72D3550D-ABA7-4865-AC8E-59B6184B74AA}" destId="{B6BB4337-2FE3-4253-A419-D434114BA14C}" srcOrd="12" destOrd="0" presId="urn:microsoft.com/office/officeart/2018/5/layout/IconCircleLabelList"/>
    <dgm:cxn modelId="{C5D1522A-B7E6-45FC-BC7C-23124E28AF7D}" type="presParOf" srcId="{B6BB4337-2FE3-4253-A419-D434114BA14C}" destId="{7D6D08F6-CCB1-47E1-A594-98EFE5632326}" srcOrd="0" destOrd="0" presId="urn:microsoft.com/office/officeart/2018/5/layout/IconCircleLabelList"/>
    <dgm:cxn modelId="{355E89FF-D589-4538-9EB7-32820F30421F}" type="presParOf" srcId="{B6BB4337-2FE3-4253-A419-D434114BA14C}" destId="{B1EE10B7-B266-4F98-B3EF-1780E8753312}" srcOrd="1" destOrd="0" presId="urn:microsoft.com/office/officeart/2018/5/layout/IconCircleLabelList"/>
    <dgm:cxn modelId="{A37A21B3-7266-4AEB-93D1-5F2A0473BCD4}" type="presParOf" srcId="{B6BB4337-2FE3-4253-A419-D434114BA14C}" destId="{B7AB9AF2-517F-4ECD-8C1B-1CA1653F6E88}" srcOrd="2" destOrd="0" presId="urn:microsoft.com/office/officeart/2018/5/layout/IconCircleLabelList"/>
    <dgm:cxn modelId="{A2396535-E99C-413F-9464-CDE48112ADA8}" type="presParOf" srcId="{B6BB4337-2FE3-4253-A419-D434114BA14C}" destId="{C04FDE58-CE45-4A8B-9066-C3E3FAE709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FB539-D0E8-40E2-A449-18CF08BDC9B8}">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B1E1B-77C3-41D8-B2E9-B18194498466}">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8EA17-7973-4375-AB4A-75A03933A2F3}">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Purpose of the Student Online Registration System.</a:t>
          </a:r>
        </a:p>
      </dsp:txBody>
      <dsp:txXfrm>
        <a:off x="578678" y="1313725"/>
        <a:ext cx="1641796" cy="656718"/>
      </dsp:txXfrm>
    </dsp:sp>
    <dsp:sp modelId="{5BE25213-4C28-4C0E-9176-0354117142AA}">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3C2B1-EBF0-4665-A0B3-386290D405A4}">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FE864-3D58-4153-84E7-A0F5CB7FF293}">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How the System Should Function.</a:t>
          </a:r>
        </a:p>
      </dsp:txBody>
      <dsp:txXfrm>
        <a:off x="2507790" y="1313725"/>
        <a:ext cx="1641796" cy="656718"/>
      </dsp:txXfrm>
    </dsp:sp>
    <dsp:sp modelId="{F9EC9A8D-C427-48CB-936A-0389FDC95A4A}">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E75AF-AB11-4074-A5D1-E3EE06894475}">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D54A3-40C4-4DD7-9B0B-9356798AFC87}">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The Users of the System.</a:t>
          </a:r>
        </a:p>
      </dsp:txBody>
      <dsp:txXfrm>
        <a:off x="4436901" y="1313725"/>
        <a:ext cx="1641796" cy="656718"/>
      </dsp:txXfrm>
    </dsp:sp>
    <dsp:sp modelId="{1DFE011A-1924-4F3F-84D0-A625BCB43C02}">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2E4D9-2EE6-4FB4-B11A-70C77B57FDD1}">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F2D04-158F-4362-B2C4-25E8644A9AC6}">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Operating Environment.</a:t>
          </a:r>
        </a:p>
      </dsp:txBody>
      <dsp:txXfrm>
        <a:off x="6366012" y="1313725"/>
        <a:ext cx="1641796" cy="656718"/>
      </dsp:txXfrm>
    </dsp:sp>
    <dsp:sp modelId="{CB044030-7EC8-40DC-83A7-268452BC1124}">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D0606-7B97-450C-BA92-0FFF9C934EA9}">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2B5C9D-9835-436A-B160-506423020D30}">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Acknowledging the Constraints.</a:t>
          </a:r>
        </a:p>
      </dsp:txBody>
      <dsp:txXfrm>
        <a:off x="8295124" y="1313725"/>
        <a:ext cx="1641796" cy="656718"/>
      </dsp:txXfrm>
    </dsp:sp>
    <dsp:sp modelId="{BC44D2E1-C29D-4BCC-9F03-C3187408E340}">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51BF61-E5F0-48E7-B351-113A2DA220BB}">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A4358-98EB-4486-A147-62FFDD878B46}">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System Features.</a:t>
          </a:r>
        </a:p>
      </dsp:txBody>
      <dsp:txXfrm>
        <a:off x="3472345" y="3694331"/>
        <a:ext cx="1641796" cy="656718"/>
      </dsp:txXfrm>
    </dsp:sp>
    <dsp:sp modelId="{7D6D08F6-CCB1-47E1-A594-98EFE5632326}">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E10B7-B266-4F98-B3EF-1780E8753312}">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FDE58-CE45-4A8B-9066-C3E3FAE709E2}">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Non- Functional Requirements.</a:t>
          </a:r>
        </a:p>
      </dsp:txBody>
      <dsp:txXfrm>
        <a:off x="5401457" y="3694331"/>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4/2/2023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30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23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97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4/2/2023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618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12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86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6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395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88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001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4/2/2023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14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4/2/2023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3911489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what-is-dfddata-flow-diagram/" TargetMode="External"/><Relationship Id="rId2" Type="http://schemas.openxmlformats.org/officeDocument/2006/relationships/hyperlink" Target="https://enisinanaj.medium.com/writing-a-software-requirements-specification-document-97d622805ae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3" name="Rectangle 12">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3">
            <a:extLst>
              <a:ext uri="{FF2B5EF4-FFF2-40B4-BE49-F238E27FC236}">
                <a16:creationId xmlns:a16="http://schemas.microsoft.com/office/drawing/2014/main" id="{D046BBF8-31C4-951D-91CD-D8A92B2C20A9}"/>
              </a:ext>
            </a:extLst>
          </p:cNvPr>
          <p:cNvPicPr>
            <a:picLocks noChangeAspect="1"/>
          </p:cNvPicPr>
          <p:nvPr/>
        </p:nvPicPr>
        <p:blipFill rotWithShape="1">
          <a:blip r:embed="rId2"/>
          <a:srcRect l="19654" r="38043" b="2"/>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5"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4B2C0F-817C-956B-7B41-48C398C44B87}"/>
              </a:ext>
            </a:extLst>
          </p:cNvPr>
          <p:cNvSpPr>
            <a:spLocks noGrp="1"/>
          </p:cNvSpPr>
          <p:nvPr>
            <p:ph type="ctrTitle"/>
          </p:nvPr>
        </p:nvSpPr>
        <p:spPr>
          <a:xfrm>
            <a:off x="5827048" y="407987"/>
            <a:ext cx="5721484"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Student Online Registration System</a:t>
            </a:r>
          </a:p>
        </p:txBody>
      </p:sp>
      <p:sp>
        <p:nvSpPr>
          <p:cNvPr id="3" name="Subtitle 2">
            <a:extLst>
              <a:ext uri="{FF2B5EF4-FFF2-40B4-BE49-F238E27FC236}">
                <a16:creationId xmlns:a16="http://schemas.microsoft.com/office/drawing/2014/main" id="{3036F109-9A43-F187-71C8-13EDB38D0733}"/>
              </a:ext>
            </a:extLst>
          </p:cNvPr>
          <p:cNvSpPr>
            <a:spLocks noGrp="1"/>
          </p:cNvSpPr>
          <p:nvPr>
            <p:ph type="subTitle" idx="1"/>
          </p:nvPr>
        </p:nvSpPr>
        <p:spPr>
          <a:xfrm>
            <a:off x="5827048" y="1868487"/>
            <a:ext cx="5721484" cy="4351338"/>
          </a:xfrm>
        </p:spPr>
        <p:txBody>
          <a:bodyPr vert="horz" lIns="91440" tIns="45720" rIns="91440" bIns="45720" rtlCol="0">
            <a:normAutofit/>
          </a:bodyPr>
          <a:lstStyle/>
          <a:p>
            <a:pPr indent="-228600" algn="l">
              <a:buFont typeface="Arial" panose="020B0604020202020204" pitchFamily="34" charset="0"/>
              <a:buChar char="•"/>
            </a:pPr>
            <a:r>
              <a:rPr lang="en-US"/>
              <a:t>Shantavius L. Johnson</a:t>
            </a:r>
          </a:p>
          <a:p>
            <a:pPr indent="-228600" algn="l">
              <a:buFont typeface="Arial" panose="020B0604020202020204" pitchFamily="34" charset="0"/>
              <a:buChar char="•"/>
            </a:pPr>
            <a:r>
              <a:rPr lang="en-US"/>
              <a:t>CST 499 Capstone for Computer Software Technology</a:t>
            </a:r>
          </a:p>
          <a:p>
            <a:pPr indent="-228600" algn="l">
              <a:buFont typeface="Arial" panose="020B0604020202020204" pitchFamily="34" charset="0"/>
              <a:buChar char="•"/>
            </a:pPr>
            <a:r>
              <a:rPr lang="en-US"/>
              <a:t>Professor Amr Elochouemi</a:t>
            </a:r>
          </a:p>
          <a:p>
            <a:pPr indent="-228600" algn="l">
              <a:buFont typeface="Arial" panose="020B0604020202020204" pitchFamily="34" charset="0"/>
              <a:buChar char="•"/>
            </a:pPr>
            <a:r>
              <a:rPr lang="en-US"/>
              <a:t>April 3, 2023</a:t>
            </a:r>
          </a:p>
        </p:txBody>
      </p:sp>
    </p:spTree>
    <p:extLst>
      <p:ext uri="{BB962C8B-B14F-4D97-AF65-F5344CB8AC3E}">
        <p14:creationId xmlns:p14="http://schemas.microsoft.com/office/powerpoint/2010/main" val="270423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BEFC-F7F1-04E4-A076-6759FDEDAD49}"/>
              </a:ext>
            </a:extLst>
          </p:cNvPr>
          <p:cNvSpPr>
            <a:spLocks noGrp="1"/>
          </p:cNvSpPr>
          <p:nvPr>
            <p:ph type="title"/>
          </p:nvPr>
        </p:nvSpPr>
        <p:spPr/>
        <p:txBody>
          <a:bodyPr/>
          <a:lstStyle/>
          <a:p>
            <a:r>
              <a:rPr lang="en-US" dirty="0"/>
              <a:t>Register</a:t>
            </a:r>
          </a:p>
        </p:txBody>
      </p:sp>
      <p:pic>
        <p:nvPicPr>
          <p:cNvPr id="5" name="Content Placeholder 4" descr="A screenshot of a computer&#10;&#10;Description automatically generated">
            <a:extLst>
              <a:ext uri="{FF2B5EF4-FFF2-40B4-BE49-F238E27FC236}">
                <a16:creationId xmlns:a16="http://schemas.microsoft.com/office/drawing/2014/main" id="{CB15A973-F7FD-F8BD-6782-C1910DA87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588" y="1825625"/>
            <a:ext cx="6860823" cy="3859213"/>
          </a:xfrm>
        </p:spPr>
      </p:pic>
    </p:spTree>
    <p:extLst>
      <p:ext uri="{BB962C8B-B14F-4D97-AF65-F5344CB8AC3E}">
        <p14:creationId xmlns:p14="http://schemas.microsoft.com/office/powerpoint/2010/main" val="337703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D09E-C797-7AEA-DFFD-E55EEF1E4FEA}"/>
              </a:ext>
            </a:extLst>
          </p:cNvPr>
          <p:cNvSpPr>
            <a:spLocks noGrp="1"/>
          </p:cNvSpPr>
          <p:nvPr>
            <p:ph type="title"/>
          </p:nvPr>
        </p:nvSpPr>
        <p:spPr/>
        <p:txBody>
          <a:bodyPr/>
          <a:lstStyle/>
          <a:p>
            <a:r>
              <a:rPr lang="en-US" dirty="0"/>
              <a:t>Logging Page Explained</a:t>
            </a:r>
          </a:p>
        </p:txBody>
      </p:sp>
      <p:pic>
        <p:nvPicPr>
          <p:cNvPr id="5" name="Content Placeholder 4" descr="A screenshot of a computer&#10;&#10;Description automatically generated">
            <a:extLst>
              <a:ext uri="{FF2B5EF4-FFF2-40B4-BE49-F238E27FC236}">
                <a16:creationId xmlns:a16="http://schemas.microsoft.com/office/drawing/2014/main" id="{03689154-9FDB-AFD7-117E-09FF72F62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588" y="1825625"/>
            <a:ext cx="6860823" cy="3859213"/>
          </a:xfrm>
        </p:spPr>
      </p:pic>
    </p:spTree>
    <p:extLst>
      <p:ext uri="{BB962C8B-B14F-4D97-AF65-F5344CB8AC3E}">
        <p14:creationId xmlns:p14="http://schemas.microsoft.com/office/powerpoint/2010/main" val="144507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C3C1-1110-9682-F6CD-76EE0415DC57}"/>
              </a:ext>
            </a:extLst>
          </p:cNvPr>
          <p:cNvSpPr>
            <a:spLocks noGrp="1"/>
          </p:cNvSpPr>
          <p:nvPr>
            <p:ph type="title"/>
          </p:nvPr>
        </p:nvSpPr>
        <p:spPr/>
        <p:txBody>
          <a:bodyPr/>
          <a:lstStyle/>
          <a:p>
            <a:r>
              <a:rPr lang="en-US" dirty="0"/>
              <a:t>Enrollment Page</a:t>
            </a:r>
          </a:p>
        </p:txBody>
      </p:sp>
      <p:pic>
        <p:nvPicPr>
          <p:cNvPr id="6" name="Content Placeholder 5" descr="A screenshot of a computer&#10;&#10;Description automatically generated">
            <a:extLst>
              <a:ext uri="{FF2B5EF4-FFF2-40B4-BE49-F238E27FC236}">
                <a16:creationId xmlns:a16="http://schemas.microsoft.com/office/drawing/2014/main" id="{E8D9BD86-5FF7-B350-157B-73AF6F581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588" y="1825625"/>
            <a:ext cx="6860823" cy="3859213"/>
          </a:xfrm>
        </p:spPr>
      </p:pic>
    </p:spTree>
    <p:extLst>
      <p:ext uri="{BB962C8B-B14F-4D97-AF65-F5344CB8AC3E}">
        <p14:creationId xmlns:p14="http://schemas.microsoft.com/office/powerpoint/2010/main" val="256317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Arc 103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035" name="Rectangle 103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0A26B4-157D-761A-0586-8210BAFBA2D1}"/>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My SQL DB and Class Registration</a:t>
            </a:r>
          </a:p>
        </p:txBody>
      </p:sp>
      <p:sp>
        <p:nvSpPr>
          <p:cNvPr id="1037" name="Freeform: Shape 103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Freeform: Shape 103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1" name="Freeform: Shape 104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Freeform: Shape 104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5" name="Freeform: Shape 104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26" name="Picture 2" descr="MySQL - ดาวน์โหลด">
            <a:extLst>
              <a:ext uri="{FF2B5EF4-FFF2-40B4-BE49-F238E27FC236}">
                <a16:creationId xmlns:a16="http://schemas.microsoft.com/office/drawing/2014/main" id="{4203D0E2-A543-BDBE-764D-DB5B90FA03D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7" name="Freeform: Shape 104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81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B2B1-9893-25CF-0DC6-F5F8D20482E3}"/>
              </a:ext>
            </a:extLst>
          </p:cNvPr>
          <p:cNvSpPr>
            <a:spLocks noGrp="1"/>
          </p:cNvSpPr>
          <p:nvPr>
            <p:ph type="title"/>
          </p:nvPr>
        </p:nvSpPr>
        <p:spPr/>
        <p:txBody>
          <a:bodyPr/>
          <a:lstStyle/>
          <a:p>
            <a:r>
              <a:rPr lang="en-US" dirty="0"/>
              <a:t>PHP Code</a:t>
            </a:r>
          </a:p>
        </p:txBody>
      </p:sp>
      <p:pic>
        <p:nvPicPr>
          <p:cNvPr id="2050" name="Picture 2" descr="PHP / MySQL: storing database credentials in an .ini file – stylus">
            <a:extLst>
              <a:ext uri="{FF2B5EF4-FFF2-40B4-BE49-F238E27FC236}">
                <a16:creationId xmlns:a16="http://schemas.microsoft.com/office/drawing/2014/main" id="{FDC32145-DF66-6A28-EAE2-B5A02BC715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861" y="1997623"/>
            <a:ext cx="10050278" cy="351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3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3" name="Freeform: Shape 311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5" name="Arc 311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17" name="Rectangle 3116">
            <a:extLst>
              <a:ext uri="{FF2B5EF4-FFF2-40B4-BE49-F238E27FC236}">
                <a16:creationId xmlns:a16="http://schemas.microsoft.com/office/drawing/2014/main" id="{F58FB4AA-7058-4218-AE65-3ACD24A41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9" name="Arc 3118">
            <a:extLst>
              <a:ext uri="{FF2B5EF4-FFF2-40B4-BE49-F238E27FC236}">
                <a16:creationId xmlns:a16="http://schemas.microsoft.com/office/drawing/2014/main" id="{7CCEF7F6-0F58-4CE0-B7EF-4C9FFC70B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421134" y="775850"/>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3A7B4-FE42-03D8-38CD-22CA4A480240}"/>
              </a:ext>
            </a:extLst>
          </p:cNvPr>
          <p:cNvSpPr>
            <a:spLocks noGrp="1"/>
          </p:cNvSpPr>
          <p:nvPr>
            <p:ph type="title"/>
          </p:nvPr>
        </p:nvSpPr>
        <p:spPr>
          <a:xfrm>
            <a:off x="643466" y="753626"/>
            <a:ext cx="4290098" cy="3004145"/>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pic>
        <p:nvPicPr>
          <p:cNvPr id="3074" name="Picture 2" descr="SDLC - Software Development Life Cycle - javatpoint">
            <a:extLst>
              <a:ext uri="{FF2B5EF4-FFF2-40B4-BE49-F238E27FC236}">
                <a16:creationId xmlns:a16="http://schemas.microsoft.com/office/drawing/2014/main" id="{1FDA34B3-5E88-1378-C3E6-08E8D9E40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40"/>
          <a:stretch/>
        </p:blipFill>
        <p:spPr bwMode="auto">
          <a:xfrm>
            <a:off x="10029974" y="1"/>
            <a:ext cx="2162026" cy="1772405"/>
          </a:xfrm>
          <a:custGeom>
            <a:avLst/>
            <a:gdLst/>
            <a:ahLst/>
            <a:cxnLst/>
            <a:rect l="l" t="t" r="r" b="b"/>
            <a:pathLst>
              <a:path w="2162026" h="1772405">
                <a:moveTo>
                  <a:pt x="145581" y="0"/>
                </a:moveTo>
                <a:lnTo>
                  <a:pt x="2162026" y="0"/>
                </a:lnTo>
                <a:lnTo>
                  <a:pt x="2162026" y="1286230"/>
                </a:lnTo>
                <a:lnTo>
                  <a:pt x="2124846" y="1335949"/>
                </a:lnTo>
                <a:cubicBezTo>
                  <a:pt x="1904866" y="1602504"/>
                  <a:pt x="1571955" y="1772405"/>
                  <a:pt x="1199361" y="1772405"/>
                </a:cubicBezTo>
                <a:cubicBezTo>
                  <a:pt x="536972" y="1772405"/>
                  <a:pt x="0" y="1235433"/>
                  <a:pt x="0" y="573044"/>
                </a:cubicBezTo>
                <a:cubicBezTo>
                  <a:pt x="0" y="366047"/>
                  <a:pt x="52439" y="171299"/>
                  <a:pt x="144756" y="1357"/>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What is Programming? A Handbook for Beginners">
            <a:extLst>
              <a:ext uri="{FF2B5EF4-FFF2-40B4-BE49-F238E27FC236}">
                <a16:creationId xmlns:a16="http://schemas.microsoft.com/office/drawing/2014/main" id="{3F8E3C70-926A-4FE8-CBAB-DDA4EBDB5A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74" r="6379" b="1"/>
          <a:stretch/>
        </p:blipFill>
        <p:spPr bwMode="auto">
          <a:xfrm>
            <a:off x="5451293" y="2536920"/>
            <a:ext cx="6740707" cy="4321074"/>
          </a:xfrm>
          <a:custGeom>
            <a:avLst/>
            <a:gdLst/>
            <a:ahLst/>
            <a:cxnLst/>
            <a:rect l="l" t="t" r="r" b="b"/>
            <a:pathLst>
              <a:path w="6740707" h="4321074">
                <a:moveTo>
                  <a:pt x="4344651" y="0"/>
                </a:moveTo>
                <a:cubicBezTo>
                  <a:pt x="5169590" y="0"/>
                  <a:pt x="5940838" y="229881"/>
                  <a:pt x="6597828" y="629079"/>
                </a:cubicBezTo>
                <a:lnTo>
                  <a:pt x="6740707" y="720676"/>
                </a:lnTo>
                <a:lnTo>
                  <a:pt x="6740707" y="4321074"/>
                </a:lnTo>
                <a:lnTo>
                  <a:pt x="0" y="4321074"/>
                </a:lnTo>
                <a:lnTo>
                  <a:pt x="5042" y="4121657"/>
                </a:lnTo>
                <a:cubicBezTo>
                  <a:pt x="121422" y="1825751"/>
                  <a:pt x="2019824" y="0"/>
                  <a:pt x="4344651" y="0"/>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8" descr="Java Logo, symbol, meaning, history, PNG, brand">
            <a:extLst>
              <a:ext uri="{FF2B5EF4-FFF2-40B4-BE49-F238E27FC236}">
                <a16:creationId xmlns:a16="http://schemas.microsoft.com/office/drawing/2014/main" id="{230EA049-5AE6-829B-AA48-B1C457A44B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610" r="22151" b="19"/>
          <a:stretch/>
        </p:blipFill>
        <p:spPr bwMode="auto">
          <a:xfrm>
            <a:off x="5267911" y="2060637"/>
            <a:ext cx="1598094" cy="1598094"/>
          </a:xfrm>
          <a:custGeom>
            <a:avLst/>
            <a:gdLst/>
            <a:ahLst/>
            <a:cxnLst/>
            <a:rect l="l" t="t" r="r" b="b"/>
            <a:pathLst>
              <a:path w="1598094" h="1598094">
                <a:moveTo>
                  <a:pt x="799047" y="0"/>
                </a:moveTo>
                <a:cubicBezTo>
                  <a:pt x="1240348" y="0"/>
                  <a:pt x="1598094" y="357746"/>
                  <a:pt x="1598094" y="799047"/>
                </a:cubicBezTo>
                <a:cubicBezTo>
                  <a:pt x="1598094" y="1240348"/>
                  <a:pt x="1240348" y="1598094"/>
                  <a:pt x="799047" y="1598094"/>
                </a:cubicBezTo>
                <a:cubicBezTo>
                  <a:pt x="357746" y="1598094"/>
                  <a:pt x="0" y="1240348"/>
                  <a:pt x="0" y="799047"/>
                </a:cubicBezTo>
                <a:cubicBezTo>
                  <a:pt x="0" y="357746"/>
                  <a:pt x="357746" y="0"/>
                  <a:pt x="799047" y="0"/>
                </a:cubicBezTo>
                <a:close/>
              </a:path>
            </a:pathLst>
          </a:custGeom>
          <a:noFill/>
          <a:extLst>
            <a:ext uri="{909E8E84-426E-40DD-AFC4-6F175D3DCCD1}">
              <a14:hiddenFill xmlns:a14="http://schemas.microsoft.com/office/drawing/2010/main">
                <a:solidFill>
                  <a:srgbClr val="FFFFFF"/>
                </a:solidFill>
              </a14:hiddenFill>
            </a:ext>
          </a:extLst>
        </p:spPr>
      </p:pic>
      <p:pic>
        <p:nvPicPr>
          <p:cNvPr id="3078" name="Picture 6" descr="Python (programming language) - Wikipedia">
            <a:extLst>
              <a:ext uri="{FF2B5EF4-FFF2-40B4-BE49-F238E27FC236}">
                <a16:creationId xmlns:a16="http://schemas.microsoft.com/office/drawing/2014/main" id="{A72515CB-D929-5EA5-D136-5BA0696618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750" r="-2" b="-2"/>
          <a:stretch/>
        </p:blipFill>
        <p:spPr bwMode="auto">
          <a:xfrm>
            <a:off x="7124869" y="539067"/>
            <a:ext cx="2905105" cy="2905105"/>
          </a:xfrm>
          <a:custGeom>
            <a:avLst/>
            <a:gdLst/>
            <a:ahLst/>
            <a:cxnLst/>
            <a:rect l="l" t="t" r="r" b="b"/>
            <a:pathLst>
              <a:path w="1368006" h="1368006">
                <a:moveTo>
                  <a:pt x="684003" y="0"/>
                </a:moveTo>
                <a:cubicBezTo>
                  <a:pt x="1061767" y="0"/>
                  <a:pt x="1368006" y="306239"/>
                  <a:pt x="1368006" y="684003"/>
                </a:cubicBezTo>
                <a:cubicBezTo>
                  <a:pt x="1368006" y="1061767"/>
                  <a:pt x="1061767" y="1368006"/>
                  <a:pt x="684003" y="1368006"/>
                </a:cubicBezTo>
                <a:cubicBezTo>
                  <a:pt x="306239" y="1368006"/>
                  <a:pt x="0" y="1061767"/>
                  <a:pt x="0" y="684003"/>
                </a:cubicBezTo>
                <a:cubicBezTo>
                  <a:pt x="0" y="306239"/>
                  <a:pt x="306239" y="0"/>
                  <a:pt x="684003" y="0"/>
                </a:cubicBezTo>
                <a:close/>
              </a:path>
            </a:pathLst>
          </a:custGeom>
          <a:noFill/>
          <a:extLst>
            <a:ext uri="{909E8E84-426E-40DD-AFC4-6F175D3DCCD1}">
              <a14:hiddenFill xmlns:a14="http://schemas.microsoft.com/office/drawing/2010/main">
                <a:solidFill>
                  <a:srgbClr val="FFFFFF"/>
                </a:solidFill>
              </a14:hiddenFill>
            </a:ext>
          </a:extLst>
        </p:spPr>
      </p:pic>
      <p:pic>
        <p:nvPicPr>
          <p:cNvPr id="3082" name="Picture 10" descr="MySQL Web Hosting: MySQL Tutorials and MySQL Extensions, Modules, and  Libraries Installation">
            <a:extLst>
              <a:ext uri="{FF2B5EF4-FFF2-40B4-BE49-F238E27FC236}">
                <a16:creationId xmlns:a16="http://schemas.microsoft.com/office/drawing/2014/main" id="{A884729A-B2D1-7192-A5AE-7BE1A16005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91" y="22265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ប្រវត្តិ​នៃភាសា PHP">
            <a:extLst>
              <a:ext uri="{FF2B5EF4-FFF2-40B4-BE49-F238E27FC236}">
                <a16:creationId xmlns:a16="http://schemas.microsoft.com/office/drawing/2014/main" id="{4FEFFE79-D49B-589C-7428-1B1EDEAE8F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0797" y="4288740"/>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5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3920-36F3-4242-72C6-08BC26E1D6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A438B01-0CC7-9B40-FF4D-37DBF9D4A3C6}"/>
              </a:ext>
            </a:extLst>
          </p:cNvPr>
          <p:cNvSpPr>
            <a:spLocks noGrp="1"/>
          </p:cNvSpPr>
          <p:nvPr>
            <p:ph idx="1"/>
          </p:nvPr>
        </p:nvSpPr>
        <p:spPr/>
        <p:txBody>
          <a:bodyPr/>
          <a:lstStyle/>
          <a:p>
            <a:pPr marL="0" marR="0">
              <a:lnSpc>
                <a:spcPct val="200000"/>
              </a:lnSpc>
              <a:spcBef>
                <a:spcPts val="0"/>
              </a:spcBef>
              <a:spcAft>
                <a:spcPts val="0"/>
              </a:spcAft>
            </a:pPr>
            <a:r>
              <a:rPr lang="en-US" sz="1800" dirty="0" err="1">
                <a:effectLst/>
                <a:latin typeface="Times" panose="02020603050405020304" pitchFamily="18" charset="0"/>
                <a:ea typeface="Times New Roman" panose="02020603050405020304" pitchFamily="18" charset="0"/>
                <a:cs typeface="Times New Roman" panose="02020603050405020304" pitchFamily="18" charset="0"/>
              </a:rPr>
              <a:t>Sinanaj</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 (2019), Writing a Software Requirements Specification Document. </a:t>
            </a:r>
            <a:r>
              <a:rPr lang="en-US" sz="1800"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Writing a software requirements specification document | by Eni </a:t>
            </a:r>
            <a:r>
              <a:rPr lang="en-US" sz="1800"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Sinanaj</a:t>
            </a:r>
            <a:r>
              <a:rPr lang="en-US" sz="1800"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 | Medium</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Geeks for Geeks (2023). What is Data Flow Diagram. </a:t>
            </a:r>
            <a:r>
              <a:rPr lang="en-US" sz="1800"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3"/>
              </a:rPr>
              <a:t>What is DFD(Data Flow Diagram)? - </a:t>
            </a:r>
            <a:r>
              <a:rPr lang="en-US" sz="1800"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3"/>
              </a:rPr>
              <a:t>GeeksforGeeks</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677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8271D1-29E4-0520-0478-796677C2BA6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Key Aspect of the SRS Document</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A10CA1B-B04E-A686-379C-F8B994DA45E4}"/>
              </a:ext>
            </a:extLst>
          </p:cNvPr>
          <p:cNvGraphicFramePr>
            <a:graphicFrameLocks noGrp="1"/>
          </p:cNvGraphicFramePr>
          <p:nvPr>
            <p:ph idx="1"/>
            <p:extLst>
              <p:ext uri="{D42A27DB-BD31-4B8C-83A1-F6EECF244321}">
                <p14:modId xmlns:p14="http://schemas.microsoft.com/office/powerpoint/2010/main" val="194816535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92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8FF0-1C30-E85D-E6D7-C95082874079}"/>
              </a:ext>
            </a:extLst>
          </p:cNvPr>
          <p:cNvSpPr>
            <a:spLocks noGrp="1"/>
          </p:cNvSpPr>
          <p:nvPr>
            <p:ph type="title"/>
          </p:nvPr>
        </p:nvSpPr>
        <p:spPr/>
        <p:txBody>
          <a:bodyPr/>
          <a:lstStyle/>
          <a:p>
            <a:r>
              <a:rPr lang="en-US" dirty="0"/>
              <a:t>The Purpose of the Registration System</a:t>
            </a:r>
          </a:p>
        </p:txBody>
      </p:sp>
      <p:sp>
        <p:nvSpPr>
          <p:cNvPr id="3" name="Content Placeholder 2">
            <a:extLst>
              <a:ext uri="{FF2B5EF4-FFF2-40B4-BE49-F238E27FC236}">
                <a16:creationId xmlns:a16="http://schemas.microsoft.com/office/drawing/2014/main" id="{FCED51F3-C5EA-DFDD-CA8E-CE0BA2B80450}"/>
              </a:ext>
            </a:extLst>
          </p:cNvPr>
          <p:cNvSpPr>
            <a:spLocks noGrp="1"/>
          </p:cNvSpPr>
          <p:nvPr>
            <p:ph idx="1"/>
          </p:nvPr>
        </p:nvSpPr>
        <p:spPr/>
        <p:txBody>
          <a:bodyPr/>
          <a:lstStyle/>
          <a:p>
            <a:r>
              <a:rPr lang="en-US" sz="3600" dirty="0">
                <a:effectLst/>
                <a:latin typeface="Times" panose="02020603050405020304" pitchFamily="18" charset="0"/>
                <a:ea typeface="Times New Roman" panose="02020603050405020304" pitchFamily="18" charset="0"/>
                <a:cs typeface="Times New Roman" panose="02020603050405020304" pitchFamily="18" charset="0"/>
              </a:rPr>
              <a:t>This Software Requirements Specification (SRS) document aims to outline the specifications for a web-based system for registering for courses. New users will be able to sign up for the system, set up an account and profile, and register for the three semesters of courses given each year. The method must be simple to use, safe, and effective.</a:t>
            </a:r>
          </a:p>
          <a:p>
            <a:endParaRPr lang="en-US" dirty="0"/>
          </a:p>
        </p:txBody>
      </p:sp>
    </p:spTree>
    <p:extLst>
      <p:ext uri="{BB962C8B-B14F-4D97-AF65-F5344CB8AC3E}">
        <p14:creationId xmlns:p14="http://schemas.microsoft.com/office/powerpoint/2010/main" val="13785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FD62-5B27-A18E-145D-FCD9BB16197C}"/>
              </a:ext>
            </a:extLst>
          </p:cNvPr>
          <p:cNvSpPr>
            <a:spLocks noGrp="1"/>
          </p:cNvSpPr>
          <p:nvPr>
            <p:ph type="title"/>
          </p:nvPr>
        </p:nvSpPr>
        <p:spPr/>
        <p:txBody>
          <a:bodyPr/>
          <a:lstStyle/>
          <a:p>
            <a:r>
              <a:rPr lang="en-US" dirty="0"/>
              <a:t>How the System Should Function</a:t>
            </a:r>
          </a:p>
        </p:txBody>
      </p:sp>
      <p:sp>
        <p:nvSpPr>
          <p:cNvPr id="3" name="Content Placeholder 2">
            <a:extLst>
              <a:ext uri="{FF2B5EF4-FFF2-40B4-BE49-F238E27FC236}">
                <a16:creationId xmlns:a16="http://schemas.microsoft.com/office/drawing/2014/main" id="{DDC9DCE8-23B0-FCD3-88DC-06404C031D77}"/>
              </a:ext>
            </a:extLst>
          </p:cNvPr>
          <p:cNvSpPr>
            <a:spLocks noGrp="1"/>
          </p:cNvSpPr>
          <p:nvPr>
            <p:ph idx="1"/>
          </p:nvPr>
        </p:nvSpPr>
        <p:spPr/>
        <p:txBody>
          <a:bodyPr>
            <a:normAutofit fontScale="92500" lnSpcReduction="10000"/>
          </a:bodyPr>
          <a:lstStyle/>
          <a:p>
            <a:r>
              <a:rPr lang="en-US" sz="3600" dirty="0">
                <a:effectLst/>
                <a:latin typeface="Times" panose="02020603050405020304" pitchFamily="18" charset="0"/>
                <a:ea typeface="Times New Roman" panose="02020603050405020304" pitchFamily="18" charset="0"/>
                <a:cs typeface="Times New Roman" panose="02020603050405020304" pitchFamily="18" charset="0"/>
              </a:rPr>
              <a:t>Users may register for the system, make an account, and a profile using the online course registration system. Utilize their unique ID and passcode to log in to the system. Check out the courses that are available each term. Enroll in classes, subject to space being available and registration limits. Cancel the course registration if a session is complete. Students can add their names to a waiting list. View their enrollment status and course plan. Check out their profile information and make any required updates.</a:t>
            </a:r>
          </a:p>
          <a:p>
            <a:endParaRPr lang="en-US" dirty="0"/>
          </a:p>
        </p:txBody>
      </p:sp>
    </p:spTree>
    <p:extLst>
      <p:ext uri="{BB962C8B-B14F-4D97-AF65-F5344CB8AC3E}">
        <p14:creationId xmlns:p14="http://schemas.microsoft.com/office/powerpoint/2010/main" val="148579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4282-C328-3F41-FDEA-DDB2CCC676A6}"/>
              </a:ext>
            </a:extLst>
          </p:cNvPr>
          <p:cNvSpPr>
            <a:spLocks noGrp="1"/>
          </p:cNvSpPr>
          <p:nvPr>
            <p:ph type="title"/>
          </p:nvPr>
        </p:nvSpPr>
        <p:spPr/>
        <p:txBody>
          <a:bodyPr/>
          <a:lstStyle/>
          <a:p>
            <a:r>
              <a:rPr lang="en-US" dirty="0"/>
              <a:t>Users of the System</a:t>
            </a:r>
          </a:p>
        </p:txBody>
      </p:sp>
      <p:sp>
        <p:nvSpPr>
          <p:cNvPr id="3" name="Content Placeholder 2">
            <a:extLst>
              <a:ext uri="{FF2B5EF4-FFF2-40B4-BE49-F238E27FC236}">
                <a16:creationId xmlns:a16="http://schemas.microsoft.com/office/drawing/2014/main" id="{A471D742-F95E-6E9D-3F0D-39E0F2495B3F}"/>
              </a:ext>
            </a:extLst>
          </p:cNvPr>
          <p:cNvSpPr>
            <a:spLocks noGrp="1"/>
          </p:cNvSpPr>
          <p:nvPr>
            <p:ph idx="1"/>
          </p:nvPr>
        </p:nvSpPr>
        <p:spPr/>
        <p:txBody>
          <a:bodyPr>
            <a:normAutofit/>
          </a:bodyPr>
          <a:lstStyle/>
          <a:p>
            <a:r>
              <a:rPr lang="en-US" sz="5400" dirty="0"/>
              <a:t>Student</a:t>
            </a:r>
          </a:p>
          <a:p>
            <a:r>
              <a:rPr lang="en-US" sz="5400" dirty="0"/>
              <a:t>Faculty</a:t>
            </a:r>
          </a:p>
          <a:p>
            <a:r>
              <a:rPr lang="en-US" sz="5400" dirty="0"/>
              <a:t>Staff</a:t>
            </a:r>
          </a:p>
        </p:txBody>
      </p:sp>
    </p:spTree>
    <p:extLst>
      <p:ext uri="{BB962C8B-B14F-4D97-AF65-F5344CB8AC3E}">
        <p14:creationId xmlns:p14="http://schemas.microsoft.com/office/powerpoint/2010/main" val="289307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Freeform: Shape 410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Arc 410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orking From Home: The Ultimate Guide">
            <a:extLst>
              <a:ext uri="{FF2B5EF4-FFF2-40B4-BE49-F238E27FC236}">
                <a16:creationId xmlns:a16="http://schemas.microsoft.com/office/drawing/2014/main" id="{234DB01E-3A51-2D30-F67B-F40E350455E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407"/>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ABC738-9270-E93A-EC3B-032F44DD4F6D}"/>
              </a:ext>
            </a:extLst>
          </p:cNvPr>
          <p:cNvSpPr>
            <a:spLocks noGrp="1"/>
          </p:cNvSpPr>
          <p:nvPr>
            <p:ph type="title"/>
          </p:nvPr>
        </p:nvSpPr>
        <p:spPr>
          <a:xfrm>
            <a:off x="477981" y="1122362"/>
            <a:ext cx="4023360" cy="2802219"/>
          </a:xfrm>
        </p:spPr>
        <p:txBody>
          <a:bodyPr vert="horz" lIns="91440" tIns="45720" rIns="91440" bIns="45720" rtlCol="0" anchor="b">
            <a:normAutofit/>
          </a:bodyPr>
          <a:lstStyle/>
          <a:p>
            <a:r>
              <a:rPr lang="en-US" sz="5400" kern="1200" dirty="0">
                <a:solidFill>
                  <a:schemeClr val="tx1"/>
                </a:solidFill>
                <a:latin typeface="+mj-lt"/>
                <a:ea typeface="+mj-ea"/>
                <a:cs typeface="+mj-cs"/>
              </a:rPr>
              <a:t>Operating </a:t>
            </a:r>
            <a:r>
              <a:rPr lang="en-US" sz="5400" kern="1200" dirty="0" err="1">
                <a:solidFill>
                  <a:schemeClr val="tx1"/>
                </a:solidFill>
                <a:latin typeface="+mj-lt"/>
                <a:ea typeface="+mj-ea"/>
                <a:cs typeface="+mj-cs"/>
              </a:rPr>
              <a:t>Enviroment</a:t>
            </a:r>
            <a:endParaRPr lang="en-US" sz="5400" kern="1200" dirty="0">
              <a:solidFill>
                <a:schemeClr val="tx1"/>
              </a:solidFill>
              <a:latin typeface="+mj-lt"/>
              <a:ea typeface="+mj-ea"/>
              <a:cs typeface="+mj-cs"/>
            </a:endParaRPr>
          </a:p>
        </p:txBody>
      </p:sp>
    </p:spTree>
    <p:extLst>
      <p:ext uri="{BB962C8B-B14F-4D97-AF65-F5344CB8AC3E}">
        <p14:creationId xmlns:p14="http://schemas.microsoft.com/office/powerpoint/2010/main" val="8345286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28CB-98AB-BF54-5714-617DC05CFDA7}"/>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FCBB76D8-4776-6294-04DD-859EA41F98D7}"/>
              </a:ext>
            </a:extLst>
          </p:cNvPr>
          <p:cNvSpPr>
            <a:spLocks noGrp="1"/>
          </p:cNvSpPr>
          <p:nvPr>
            <p:ph idx="1"/>
          </p:nvPr>
        </p:nvSpPr>
        <p:spPr/>
        <p:txBody>
          <a:bodyPr>
            <a:normAutofit lnSpcReduction="10000"/>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Security: To stop illegal access to student data, the system should be built with a high level of security.</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Interface that is easy to use: Users should have no trouble navigating the system and should receive clear instructions from it.</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Data management: The system must be able to accurately and effectively store, handle, and retrieve student data.</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system should have the ability to integrate with other systems, including student information systems, financial aid systems, and course administration systems.</a:t>
            </a:r>
          </a:p>
          <a:p>
            <a:endParaRPr lang="en-US" dirty="0"/>
          </a:p>
        </p:txBody>
      </p:sp>
    </p:spTree>
    <p:extLst>
      <p:ext uri="{BB962C8B-B14F-4D97-AF65-F5344CB8AC3E}">
        <p14:creationId xmlns:p14="http://schemas.microsoft.com/office/powerpoint/2010/main" val="29749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FAED-6D61-2F30-9F7D-89A41A680075}"/>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21D4BAE8-69AD-A097-B492-734345283ECF}"/>
              </a:ext>
            </a:extLst>
          </p:cNvPr>
          <p:cNvSpPr>
            <a:spLocks noGrp="1"/>
          </p:cNvSpPr>
          <p:nvPr>
            <p:ph idx="1"/>
          </p:nvPr>
        </p:nvSpPr>
        <p:spPr/>
        <p:txBody>
          <a:bodyPr/>
          <a:lstStyle/>
          <a:p>
            <a:pPr marL="0" marR="0">
              <a:lnSpc>
                <a:spcPct val="20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Performance: The system should be able to support numerous concurrent users without noticeably degrading its efficiency.</a:t>
            </a:r>
          </a:p>
          <a:p>
            <a:pPr marL="0" marR="0">
              <a:lnSpc>
                <a:spcPct val="20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Security: The system must be protected against unauthorized access, hacking, and other security lapses. Adequate safeguards must also be in place to safeguard student data.</a:t>
            </a:r>
          </a:p>
          <a:p>
            <a:pPr marL="0" marR="0">
              <a:lnSpc>
                <a:spcPct val="200000"/>
              </a:lnSpc>
              <a:spcBef>
                <a:spcPts val="0"/>
              </a:spcBef>
              <a:spcAft>
                <a:spcPts val="0"/>
              </a:spcAft>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Interoperability: To offer a smooth user experience, the system should be able to integrate with other systems, such as learning management systems, student information systems, and finance systems.</a:t>
            </a:r>
          </a:p>
          <a:p>
            <a:endParaRPr lang="en-US" dirty="0"/>
          </a:p>
        </p:txBody>
      </p:sp>
    </p:spTree>
    <p:extLst>
      <p:ext uri="{BB962C8B-B14F-4D97-AF65-F5344CB8AC3E}">
        <p14:creationId xmlns:p14="http://schemas.microsoft.com/office/powerpoint/2010/main" val="167890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A606-156E-B2F7-ED8C-0D48E1FFC54E}"/>
              </a:ext>
            </a:extLst>
          </p:cNvPr>
          <p:cNvSpPr>
            <a:spLocks noGrp="1"/>
          </p:cNvSpPr>
          <p:nvPr>
            <p:ph type="title"/>
          </p:nvPr>
        </p:nvSpPr>
        <p:spPr/>
        <p:txBody>
          <a:bodyPr/>
          <a:lstStyle/>
          <a:p>
            <a:r>
              <a:rPr lang="en-US" dirty="0"/>
              <a:t>Landing Page</a:t>
            </a:r>
          </a:p>
        </p:txBody>
      </p:sp>
      <p:pic>
        <p:nvPicPr>
          <p:cNvPr id="5" name="Content Placeholder 4" descr="A screenshot of a computer&#10;&#10;Description automatically generated">
            <a:extLst>
              <a:ext uri="{FF2B5EF4-FFF2-40B4-BE49-F238E27FC236}">
                <a16:creationId xmlns:a16="http://schemas.microsoft.com/office/drawing/2014/main" id="{FC502D36-B753-728B-0B39-320E054A72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588" y="1825625"/>
            <a:ext cx="6860823" cy="3859213"/>
          </a:xfrm>
        </p:spPr>
      </p:pic>
    </p:spTree>
    <p:extLst>
      <p:ext uri="{BB962C8B-B14F-4D97-AF65-F5344CB8AC3E}">
        <p14:creationId xmlns:p14="http://schemas.microsoft.com/office/powerpoint/2010/main" val="129143594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160</TotalTime>
  <Words>487</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Aharoni</vt:lpstr>
      <vt:lpstr>Arial</vt:lpstr>
      <vt:lpstr>Avenir Next LT Pro</vt:lpstr>
      <vt:lpstr>Calibri</vt:lpstr>
      <vt:lpstr>Symbol</vt:lpstr>
      <vt:lpstr>Times</vt:lpstr>
      <vt:lpstr>ShapesVTI</vt:lpstr>
      <vt:lpstr>Student Online Registration System</vt:lpstr>
      <vt:lpstr>Key Aspect of the SRS Document</vt:lpstr>
      <vt:lpstr>The Purpose of the Registration System</vt:lpstr>
      <vt:lpstr>How the System Should Function</vt:lpstr>
      <vt:lpstr>Users of the System</vt:lpstr>
      <vt:lpstr>Operating Enviroment</vt:lpstr>
      <vt:lpstr>Constraints</vt:lpstr>
      <vt:lpstr>Non- Functional Requirements</vt:lpstr>
      <vt:lpstr>Landing Page</vt:lpstr>
      <vt:lpstr>Register</vt:lpstr>
      <vt:lpstr>Logging Page Explained</vt:lpstr>
      <vt:lpstr>Enrollment Page</vt:lpstr>
      <vt:lpstr>My SQL DB and Class Registration</vt:lpstr>
      <vt:lpstr>PHP Code</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Online Registration System</dc:title>
  <dc:creator>Shantavius Johnson</dc:creator>
  <cp:lastModifiedBy>Shantavius Johnson</cp:lastModifiedBy>
  <cp:revision>6</cp:revision>
  <dcterms:created xsi:type="dcterms:W3CDTF">2023-04-02T16:53:00Z</dcterms:created>
  <dcterms:modified xsi:type="dcterms:W3CDTF">2023-04-02T19:33:07Z</dcterms:modified>
</cp:coreProperties>
</file>