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6" r:id="rId3"/>
    <p:sldId id="489" r:id="rId4"/>
    <p:sldId id="490" r:id="rId5"/>
    <p:sldId id="491" r:id="rId6"/>
    <p:sldId id="493" r:id="rId7"/>
    <p:sldId id="488" r:id="rId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6" autoAdjust="0"/>
    <p:restoredTop sz="86878" autoAdjust="0"/>
  </p:normalViewPr>
  <p:slideViewPr>
    <p:cSldViewPr snapToGrid="0">
      <p:cViewPr varScale="1">
        <p:scale>
          <a:sx n="81" d="100"/>
          <a:sy n="81" d="100"/>
        </p:scale>
        <p:origin x="200" y="776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Predicting Runs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But Elastic Nets</a:t>
            </a:r>
          </a:p>
          <a:p>
            <a:pPr marL="914400" lvl="2" indent="0" algn="r">
              <a:buNone/>
            </a:pP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Derek Owens-</a:t>
            </a:r>
            <a:r>
              <a:rPr lang="en-US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Fau</a:t>
            </a: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Federico Ferrari, Fan Bu, Megan Robertson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1415259" cy="2202873"/>
          </a:xfrm>
        </p:spPr>
        <p:txBody>
          <a:bodyPr/>
          <a:lstStyle/>
          <a:p>
            <a:r>
              <a:rPr lang="en-US" sz="3000" dirty="0" smtClean="0"/>
              <a:t>Challenging part of the prompt</a:t>
            </a:r>
          </a:p>
          <a:p>
            <a:pPr lvl="1"/>
            <a:r>
              <a:rPr lang="en-US" dirty="0" smtClean="0"/>
              <a:t>Impossible to incorporate every possible situation in the time frame</a:t>
            </a:r>
          </a:p>
          <a:p>
            <a:pPr lvl="1"/>
            <a:r>
              <a:rPr lang="en-US" dirty="0" smtClean="0"/>
              <a:t>Determine a reasonable </a:t>
            </a:r>
            <a:r>
              <a:rPr lang="en-US" dirty="0" err="1" smtClean="0"/>
              <a:t>defintion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5471659" cy="4203668"/>
          </a:xfrm>
        </p:spPr>
        <p:txBody>
          <a:bodyPr/>
          <a:lstStyle/>
          <a:p>
            <a:r>
              <a:rPr lang="en-US" sz="3000" dirty="0" smtClean="0"/>
              <a:t>ENGLISH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24" y="2504796"/>
            <a:ext cx="5277527" cy="39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0958059" cy="2202873"/>
          </a:xfrm>
        </p:spPr>
        <p:txBody>
          <a:bodyPr/>
          <a:lstStyle/>
          <a:p>
            <a:r>
              <a:rPr lang="en-US" sz="3000" dirty="0" smtClean="0"/>
              <a:t>Measuring the pace </a:t>
            </a:r>
            <a:r>
              <a:rPr lang="mr-IN" sz="3000" dirty="0" smtClean="0"/>
              <a:t>–</a:t>
            </a:r>
            <a:r>
              <a:rPr lang="en-US" sz="3000" dirty="0" smtClean="0"/>
              <a:t> number of shots,  number of rebounds</a:t>
            </a:r>
          </a:p>
          <a:p>
            <a:r>
              <a:rPr lang="en-US" sz="3000" dirty="0" smtClean="0"/>
              <a:t>Accounting for player skill</a:t>
            </a:r>
            <a:r>
              <a:rPr lang="mr-IN" sz="3000" dirty="0" smtClean="0"/>
              <a:t>–</a:t>
            </a:r>
            <a:r>
              <a:rPr lang="en-US" sz="3000" dirty="0" smtClean="0"/>
              <a:t> how many all stars</a:t>
            </a:r>
          </a:p>
          <a:p>
            <a:r>
              <a:rPr lang="en-US" sz="3000" dirty="0" smtClean="0"/>
              <a:t>Team </a:t>
            </a:r>
            <a:r>
              <a:rPr lang="mr-IN" sz="3000" dirty="0" smtClean="0"/>
              <a:t>–</a:t>
            </a:r>
            <a:r>
              <a:rPr lang="en-US" sz="3000" dirty="0" smtClean="0"/>
              <a:t> not all teams are created equal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Capturing the variability in defining a run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623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12782</TotalTime>
  <Words>119</Words>
  <Application>Microsoft Macintosh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25 UltraLight</vt:lpstr>
      <vt:lpstr>Wingdings</vt:lpstr>
      <vt:lpstr>Arial</vt:lpstr>
      <vt:lpstr>Template__Oct14</vt:lpstr>
      <vt:lpstr>PowerPoint Presentation</vt:lpstr>
      <vt:lpstr>Defining an “exciting” run</vt:lpstr>
      <vt:lpstr>Defining an “exciting” run</vt:lpstr>
      <vt:lpstr>Feature Generation</vt:lpstr>
      <vt:lpstr>Model</vt:lpstr>
      <vt:lpstr>Results</vt:lpstr>
      <vt:lpstr>PowerPoint Presentation</vt:lpstr>
    </vt:vector>
  </TitlesOfParts>
  <Company>NBA Properties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Megan Robertson</cp:lastModifiedBy>
  <cp:revision>139</cp:revision>
  <cp:lastPrinted>2017-09-13T22:16:24Z</cp:lastPrinted>
  <dcterms:created xsi:type="dcterms:W3CDTF">2014-10-29T20:30:53Z</dcterms:created>
  <dcterms:modified xsi:type="dcterms:W3CDTF">2017-09-24T09:12:57Z</dcterms:modified>
</cp:coreProperties>
</file>