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82" r:id="rId2"/>
    <p:sldId id="486" r:id="rId3"/>
    <p:sldId id="489" r:id="rId4"/>
    <p:sldId id="492" r:id="rId5"/>
    <p:sldId id="490" r:id="rId6"/>
    <p:sldId id="491" r:id="rId7"/>
    <p:sldId id="493" r:id="rId8"/>
    <p:sldId id="494" r:id="rId9"/>
    <p:sldId id="488" r:id="rId10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2664">
          <p15:clr>
            <a:srgbClr val="A4A3A4"/>
          </p15:clr>
        </p15:guide>
        <p15:guide id="4" orient="horz" pos="624" userDrawn="1">
          <p15:clr>
            <a:srgbClr val="A4A3A4"/>
          </p15:clr>
        </p15:guide>
        <p15:guide id="5" pos="7677">
          <p15:clr>
            <a:srgbClr val="A4A3A4"/>
          </p15:clr>
        </p15:guide>
        <p15:guide id="6" pos="12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120"/>
    <a:srgbClr val="90145A"/>
    <a:srgbClr val="1D428A"/>
    <a:srgbClr val="C8102E"/>
    <a:srgbClr val="010C44"/>
    <a:srgbClr val="FFFFFF"/>
    <a:srgbClr val="D9D9D9"/>
    <a:srgbClr val="000000"/>
    <a:srgbClr val="006BB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765" autoAdjust="0"/>
    <p:restoredTop sz="86882" autoAdjust="0"/>
  </p:normalViewPr>
  <p:slideViewPr>
    <p:cSldViewPr snapToGrid="0">
      <p:cViewPr varScale="1">
        <p:scale>
          <a:sx n="23" d="100"/>
          <a:sy n="23" d="100"/>
        </p:scale>
        <p:origin x="208" y="2032"/>
      </p:cViewPr>
      <p:guideLst>
        <p:guide orient="horz" pos="2160"/>
        <p:guide pos="3839"/>
        <p:guide orient="horz" pos="2664"/>
        <p:guide orient="horz" pos="624"/>
        <p:guide pos="7677"/>
        <p:guide pos="1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658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5E4674-DC0A-4626-9874-EE3C94129B16}" type="datetimeFigureOut">
              <a:rPr lang="en-US" smtClean="0"/>
              <a:t>9/24/17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555DAD-91F9-42BD-B6A7-232238ECA4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41D10B-B04A-A341-A296-D49042C05326}" type="datetimeFigureOut">
              <a:rPr lang="en-US" smtClean="0"/>
              <a:t>9/24/17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8AFF05-E5B7-2C4D-9C2F-C3B9FDBBE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4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8900" y="279400"/>
            <a:ext cx="3813175" cy="214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78497" y="2687217"/>
            <a:ext cx="5952931" cy="5911954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4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9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13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36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6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-22859"/>
            <a:ext cx="12190477" cy="7082072"/>
          </a:xfrm>
          <a:prstGeom prst="rect">
            <a:avLst/>
          </a:prstGeom>
        </p:spPr>
      </p:pic>
      <p:sp>
        <p:nvSpPr>
          <p:cNvPr id="24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25" name="Picture Placeholder 30"/>
          <p:cNvSpPr>
            <a:spLocks noGrp="1"/>
          </p:cNvSpPr>
          <p:nvPr>
            <p:ph type="pic" sz="quarter" idx="29"/>
          </p:nvPr>
        </p:nvSpPr>
        <p:spPr>
          <a:xfrm>
            <a:off x="-54858" y="-4572"/>
            <a:ext cx="12361157" cy="4878944"/>
          </a:xfrm>
          <a:custGeom>
            <a:avLst/>
            <a:gdLst>
              <a:gd name="connsiteX0" fmla="*/ 1841508 w 10256122"/>
              <a:gd name="connsiteY0" fmla="*/ 0 h 3209544"/>
              <a:gd name="connsiteX1" fmla="*/ 3244311 w 10256122"/>
              <a:gd name="connsiteY1" fmla="*/ 0 h 3209544"/>
              <a:gd name="connsiteX2" fmla="*/ 5674597 w 10256122"/>
              <a:gd name="connsiteY2" fmla="*/ 0 h 3209544"/>
              <a:gd name="connsiteX3" fmla="*/ 10256122 w 10256122"/>
              <a:gd name="connsiteY3" fmla="*/ 0 h 3209544"/>
              <a:gd name="connsiteX4" fmla="*/ 10256122 w 10256122"/>
              <a:gd name="connsiteY4" fmla="*/ 3209544 h 3209544"/>
              <a:gd name="connsiteX5" fmla="*/ 3833089 w 10256122"/>
              <a:gd name="connsiteY5" fmla="*/ 3209544 h 3209544"/>
              <a:gd name="connsiteX6" fmla="*/ 3244311 w 10256122"/>
              <a:gd name="connsiteY6" fmla="*/ 3209544 h 3209544"/>
              <a:gd name="connsiteX7" fmla="*/ 0 w 10256122"/>
              <a:gd name="connsiteY7" fmla="*/ 3209544 h 3209544"/>
              <a:gd name="connsiteX0" fmla="*/ 175750 w 10444564"/>
              <a:gd name="connsiteY0" fmla="*/ 0 h 3222244"/>
              <a:gd name="connsiteX1" fmla="*/ 3432753 w 10444564"/>
              <a:gd name="connsiteY1" fmla="*/ 12700 h 3222244"/>
              <a:gd name="connsiteX2" fmla="*/ 5863039 w 10444564"/>
              <a:gd name="connsiteY2" fmla="*/ 12700 h 3222244"/>
              <a:gd name="connsiteX3" fmla="*/ 10444564 w 10444564"/>
              <a:gd name="connsiteY3" fmla="*/ 12700 h 3222244"/>
              <a:gd name="connsiteX4" fmla="*/ 10444564 w 10444564"/>
              <a:gd name="connsiteY4" fmla="*/ 3222244 h 3222244"/>
              <a:gd name="connsiteX5" fmla="*/ 4021531 w 10444564"/>
              <a:gd name="connsiteY5" fmla="*/ 3222244 h 3222244"/>
              <a:gd name="connsiteX6" fmla="*/ 3432753 w 10444564"/>
              <a:gd name="connsiteY6" fmla="*/ 3222244 h 3222244"/>
              <a:gd name="connsiteX7" fmla="*/ 188442 w 10444564"/>
              <a:gd name="connsiteY7" fmla="*/ 3222244 h 3222244"/>
              <a:gd name="connsiteX8" fmla="*/ 175750 w 1044456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23317 w 10292131"/>
              <a:gd name="connsiteY0" fmla="*/ 0 h 3234322"/>
              <a:gd name="connsiteX1" fmla="*/ 3280320 w 10292131"/>
              <a:gd name="connsiteY1" fmla="*/ 12700 h 3234322"/>
              <a:gd name="connsiteX2" fmla="*/ 5710606 w 10292131"/>
              <a:gd name="connsiteY2" fmla="*/ 12700 h 3234322"/>
              <a:gd name="connsiteX3" fmla="*/ 10292131 w 10292131"/>
              <a:gd name="connsiteY3" fmla="*/ 12700 h 3234322"/>
              <a:gd name="connsiteX4" fmla="*/ 10292131 w 10292131"/>
              <a:gd name="connsiteY4" fmla="*/ 3222244 h 3234322"/>
              <a:gd name="connsiteX5" fmla="*/ 3869098 w 10292131"/>
              <a:gd name="connsiteY5" fmla="*/ 3222244 h 3234322"/>
              <a:gd name="connsiteX6" fmla="*/ 3280320 w 10292131"/>
              <a:gd name="connsiteY6" fmla="*/ 3222244 h 3234322"/>
              <a:gd name="connsiteX7" fmla="*/ 5488 w 10292131"/>
              <a:gd name="connsiteY7" fmla="*/ 3234322 h 3234322"/>
              <a:gd name="connsiteX8" fmla="*/ 23317 w 10292131"/>
              <a:gd name="connsiteY8" fmla="*/ 0 h 3234322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27952 w 10314595"/>
              <a:gd name="connsiteY7" fmla="*/ 3222244 h 3222244"/>
              <a:gd name="connsiteX8" fmla="*/ 0 w 10314595"/>
              <a:gd name="connsiteY8" fmla="*/ 0 h 3222244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12692 w 10314595"/>
              <a:gd name="connsiteY7" fmla="*/ 3222244 h 3222244"/>
              <a:gd name="connsiteX8" fmla="*/ 0 w 10314595"/>
              <a:gd name="connsiteY8" fmla="*/ 0 h 32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4595" h="3222244">
                <a:moveTo>
                  <a:pt x="0" y="0"/>
                </a:moveTo>
                <a:lnTo>
                  <a:pt x="3302784" y="622"/>
                </a:lnTo>
                <a:lnTo>
                  <a:pt x="5733070" y="622"/>
                </a:lnTo>
                <a:lnTo>
                  <a:pt x="10314595" y="622"/>
                </a:lnTo>
                <a:lnTo>
                  <a:pt x="10314595" y="3210166"/>
                </a:lnTo>
                <a:lnTo>
                  <a:pt x="3891562" y="3210166"/>
                </a:lnTo>
                <a:lnTo>
                  <a:pt x="3302784" y="3210166"/>
                </a:lnTo>
                <a:lnTo>
                  <a:pt x="12692" y="3222244"/>
                </a:lnTo>
                <a:cubicBezTo>
                  <a:pt x="-8472" y="1999996"/>
                  <a:pt x="8464" y="1234948"/>
                  <a:pt x="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marL="342815" indent="-342815" algn="ctr">
              <a:buClr>
                <a:schemeClr val="bg1"/>
              </a:buClr>
              <a:buFont typeface="Helvetica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3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4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  <p:sp>
        <p:nvSpPr>
          <p:cNvPr id="46" name="Slide Number Placeholder 1"/>
          <p:cNvSpPr>
            <a:spLocks noGrp="1"/>
          </p:cNvSpPr>
          <p:nvPr>
            <p:ph type="sldNum" sz="quarter" idx="30"/>
          </p:nvPr>
        </p:nvSpPr>
        <p:spPr>
          <a:xfrm>
            <a:off x="9344026" y="6492876"/>
            <a:ext cx="2843211" cy="365125"/>
          </a:xfrm>
        </p:spPr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137160"/>
            <a:ext cx="637283" cy="14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5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486400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5619200" y="1645920"/>
            <a:ext cx="6218124" cy="512761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743" y="1872343"/>
            <a:ext cx="11713028" cy="4513943"/>
          </a:xfrm>
          <a:prstGeom prst="rect">
            <a:avLst/>
          </a:prstGeom>
        </p:spPr>
        <p:txBody>
          <a:bodyPr l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888" y="2057400"/>
            <a:ext cx="11713464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47274" cy="199644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Table Placeholder 2"/>
          <p:cNvSpPr>
            <a:spLocks noGrp="1"/>
          </p:cNvSpPr>
          <p:nvPr>
            <p:ph type="tbl" sz="quarter" idx="15" hasCustomPrompt="1"/>
          </p:nvPr>
        </p:nvSpPr>
        <p:spPr>
          <a:xfrm>
            <a:off x="228600" y="4011929"/>
            <a:ext cx="11760200" cy="2331720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numCol="7" anchor="ctr" anchorCtr="0"/>
          <a:lstStyle>
            <a:lvl1pPr marL="0" indent="0" algn="ctr">
              <a:buNone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7"/>
          </p:nvPr>
        </p:nvSpPr>
        <p:spPr>
          <a:xfrm>
            <a:off x="241300" y="2062163"/>
            <a:ext cx="11713464" cy="4222096"/>
          </a:xfrm>
          <a:solidFill>
            <a:schemeClr val="bg1">
              <a:alpha val="40000"/>
            </a:schemeClr>
          </a:solidFill>
        </p:spPr>
        <p:txBody>
          <a:bodyPr vert="horz" lIns="45720" tIns="45720" rIns="45720" bIns="45720" numCol="4" rtlCol="0" anchor="ctr" anchorCtr="1">
            <a:noAutofit/>
          </a:bodyPr>
          <a:lstStyle>
            <a:lvl1pPr>
              <a:defRPr kumimoji="0" lang="en-US" sz="2000" b="0" i="0" u="none" strike="noStrike" cap="none" spc="0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hidden="1"/>
          <p:cNvGrpSpPr/>
          <p:nvPr userDrawn="1"/>
        </p:nvGrpSpPr>
        <p:grpSpPr>
          <a:xfrm rot="7080000">
            <a:off x="7128282" y="-1279423"/>
            <a:ext cx="242207" cy="10406743"/>
            <a:chOff x="5974897" y="-2191657"/>
            <a:chExt cx="242207" cy="10406743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 hidden="1"/>
          <p:cNvGrpSpPr/>
          <p:nvPr userDrawn="1"/>
        </p:nvGrpSpPr>
        <p:grpSpPr>
          <a:xfrm>
            <a:off x="7491789" y="-2191657"/>
            <a:ext cx="242207" cy="10406743"/>
            <a:chOff x="5974897" y="-2191657"/>
            <a:chExt cx="242207" cy="1040674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hidden="1"/>
          <p:cNvGrpSpPr/>
          <p:nvPr userDrawn="1"/>
        </p:nvGrpSpPr>
        <p:grpSpPr>
          <a:xfrm rot="12600000" flipH="1">
            <a:off x="6768600" y="-3603524"/>
            <a:ext cx="242207" cy="10406743"/>
            <a:chOff x="5974897" y="-2191657"/>
            <a:chExt cx="242207" cy="10406743"/>
          </a:xfrm>
        </p:grpSpPr>
        <p:cxnSp>
          <p:nvCxnSpPr>
            <p:cNvPr id="22" name="Straight Connector 21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77358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77358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77358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8954140" y="-106442"/>
            <a:ext cx="3280723" cy="709144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0723" h="7091442">
                <a:moveTo>
                  <a:pt x="3272462" y="17087"/>
                </a:moveTo>
                <a:cubicBezTo>
                  <a:pt x="3254748" y="-414"/>
                  <a:pt x="3244242" y="7091998"/>
                  <a:pt x="3280723" y="7091442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3264348" y="-16662"/>
                  <a:pt x="3272462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228599"/>
            <a:ext cx="6757113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890009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623685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6048375" y="-106442"/>
            <a:ext cx="6276919" cy="706769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  <a:gd name="connsiteX0" fmla="*/ 6276919 w 6276919"/>
              <a:gd name="connsiteY0" fmla="*/ 17087 h 7091442"/>
              <a:gd name="connsiteX1" fmla="*/ 3280723 w 6276919"/>
              <a:gd name="connsiteY1" fmla="*/ 7091442 h 7091442"/>
              <a:gd name="connsiteX2" fmla="*/ 0 w 6276919"/>
              <a:gd name="connsiteY2" fmla="*/ 7067692 h 7091442"/>
              <a:gd name="connsiteX3" fmla="*/ 964441 w 6276919"/>
              <a:gd name="connsiteY3" fmla="*/ 0 h 7091442"/>
              <a:gd name="connsiteX4" fmla="*/ 6276919 w 6276919"/>
              <a:gd name="connsiteY4" fmla="*/ 17087 h 7091442"/>
              <a:gd name="connsiteX0" fmla="*/ 6276919 w 6276919"/>
              <a:gd name="connsiteY0" fmla="*/ 17087 h 7067692"/>
              <a:gd name="connsiteX1" fmla="*/ 6249554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  <a:gd name="connsiteX0" fmla="*/ 6276919 w 6276919"/>
              <a:gd name="connsiteY0" fmla="*/ 17087 h 7067692"/>
              <a:gd name="connsiteX1" fmla="*/ 6237679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919" h="7067692">
                <a:moveTo>
                  <a:pt x="6276919" y="17087"/>
                </a:moveTo>
                <a:cubicBezTo>
                  <a:pt x="6259205" y="-414"/>
                  <a:pt x="6201198" y="7044496"/>
                  <a:pt x="6237679" y="7043940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6268805" y="-16662"/>
                  <a:pt x="6276919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9892018" y="3969749"/>
            <a:ext cx="1068355" cy="3101238"/>
          </a:xfrm>
          <a:prstGeom prst="rect">
            <a:avLst/>
          </a:prstGeom>
        </p:spPr>
      </p:pic>
      <p:pic>
        <p:nvPicPr>
          <p:cNvPr id="9" name="Streak 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186626" y="2555314"/>
            <a:ext cx="1068355" cy="4475256"/>
          </a:xfrm>
          <a:prstGeom prst="rect">
            <a:avLst/>
          </a:prstGeom>
        </p:spPr>
      </p:pic>
      <p:sp>
        <p:nvSpPr>
          <p:cNvPr id="10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-66676" y="4489704"/>
            <a:ext cx="12334875" cy="2453639"/>
          </a:xfrm>
          <a:custGeom>
            <a:avLst/>
            <a:gdLst/>
            <a:ahLst/>
            <a:cxnLst/>
            <a:rect l="l" t="t" r="r" b="b"/>
            <a:pathLst>
              <a:path w="12334875" h="2453639">
                <a:moveTo>
                  <a:pt x="0" y="1513661"/>
                </a:moveTo>
                <a:lnTo>
                  <a:pt x="12334875" y="1513661"/>
                </a:lnTo>
                <a:lnTo>
                  <a:pt x="12334875" y="2453639"/>
                </a:lnTo>
                <a:lnTo>
                  <a:pt x="0" y="2453639"/>
                </a:lnTo>
                <a:close/>
                <a:moveTo>
                  <a:pt x="1" y="0"/>
                </a:moveTo>
                <a:lnTo>
                  <a:pt x="949975" y="0"/>
                </a:lnTo>
                <a:lnTo>
                  <a:pt x="4705351" y="0"/>
                </a:lnTo>
                <a:lnTo>
                  <a:pt x="9691689" y="0"/>
                </a:lnTo>
                <a:lnTo>
                  <a:pt x="8941740" y="1334452"/>
                </a:lnTo>
                <a:lnTo>
                  <a:pt x="4705351" y="1334452"/>
                </a:lnTo>
                <a:lnTo>
                  <a:pt x="200026" y="1334452"/>
                </a:lnTo>
                <a:lnTo>
                  <a:pt x="1" y="133445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lIns="914400" tIns="0" rIns="0" bIns="1005840" anchor="ctr" anchorCtr="0"/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9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86919" y="2537153"/>
            <a:ext cx="1068355" cy="4475256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-171450" y="4483100"/>
            <a:ext cx="11533728" cy="2454394"/>
          </a:xfrm>
          <a:custGeom>
            <a:avLst/>
            <a:gdLst>
              <a:gd name="connsiteX0" fmla="*/ 0 w 11533728"/>
              <a:gd name="connsiteY0" fmla="*/ 0 h 2454394"/>
              <a:gd name="connsiteX1" fmla="*/ 813763 w 11533728"/>
              <a:gd name="connsiteY1" fmla="*/ 0 h 2454394"/>
              <a:gd name="connsiteX2" fmla="*/ 11533728 w 11533728"/>
              <a:gd name="connsiteY2" fmla="*/ 0 h 2454394"/>
              <a:gd name="connsiteX3" fmla="*/ 10087378 w 11533728"/>
              <a:gd name="connsiteY3" fmla="*/ 2454394 h 2454394"/>
              <a:gd name="connsiteX4" fmla="*/ 813763 w 11533728"/>
              <a:gd name="connsiteY4" fmla="*/ 2454394 h 2454394"/>
              <a:gd name="connsiteX5" fmla="*/ 0 w 11533728"/>
              <a:gd name="connsiteY5" fmla="*/ 2454394 h 245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3728" h="2454394">
                <a:moveTo>
                  <a:pt x="0" y="0"/>
                </a:moveTo>
                <a:lnTo>
                  <a:pt x="813763" y="0"/>
                </a:lnTo>
                <a:lnTo>
                  <a:pt x="11533728" y="0"/>
                </a:lnTo>
                <a:lnTo>
                  <a:pt x="10087378" y="2454394"/>
                </a:lnTo>
                <a:lnTo>
                  <a:pt x="813763" y="2454394"/>
                </a:lnTo>
                <a:lnTo>
                  <a:pt x="0" y="245439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828800" tIns="45720" rIns="0" bIns="45720" rtlCol="0" anchor="ctr" anchorCtr="0">
            <a:noAutofit/>
          </a:bodyPr>
          <a:lstStyle>
            <a:lvl1pPr marL="342900" indent="-342900"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901"/>
            <a:ext cx="12190477" cy="6857143"/>
          </a:xfrm>
          <a:prstGeom prst="rect">
            <a:avLst/>
          </a:prstGeom>
        </p:spPr>
      </p:pic>
      <p:sp>
        <p:nvSpPr>
          <p:cNvPr id="40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1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2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3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909634"/>
            <a:ext cx="1433716" cy="32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91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4762500" y="4480588"/>
            <a:ext cx="7577947" cy="2478024"/>
          </a:xfrm>
          <a:custGeom>
            <a:avLst/>
            <a:gdLst>
              <a:gd name="connsiteX0" fmla="*/ 1428742 w 7577947"/>
              <a:gd name="connsiteY0" fmla="*/ 0 h 2478024"/>
              <a:gd name="connsiteX1" fmla="*/ 2476500 w 7577947"/>
              <a:gd name="connsiteY1" fmla="*/ 0 h 2478024"/>
              <a:gd name="connsiteX2" fmla="*/ 4657725 w 7577947"/>
              <a:gd name="connsiteY2" fmla="*/ 0 h 2478024"/>
              <a:gd name="connsiteX3" fmla="*/ 7577947 w 7577947"/>
              <a:gd name="connsiteY3" fmla="*/ 0 h 2478024"/>
              <a:gd name="connsiteX4" fmla="*/ 7577947 w 7577947"/>
              <a:gd name="connsiteY4" fmla="*/ 2478024 h 2478024"/>
              <a:gd name="connsiteX5" fmla="*/ 2476500 w 7577947"/>
              <a:gd name="connsiteY5" fmla="*/ 2478024 h 2478024"/>
              <a:gd name="connsiteX6" fmla="*/ 2476500 w 7577947"/>
              <a:gd name="connsiteY6" fmla="*/ 2476500 h 2478024"/>
              <a:gd name="connsiteX7" fmla="*/ 0 w 7577947"/>
              <a:gd name="connsiteY7" fmla="*/ 2476500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7947" h="2478024">
                <a:moveTo>
                  <a:pt x="1428742" y="0"/>
                </a:moveTo>
                <a:lnTo>
                  <a:pt x="2476500" y="0"/>
                </a:lnTo>
                <a:lnTo>
                  <a:pt x="4657725" y="0"/>
                </a:lnTo>
                <a:lnTo>
                  <a:pt x="7577947" y="0"/>
                </a:lnTo>
                <a:lnTo>
                  <a:pt x="7577947" y="2478024"/>
                </a:lnTo>
                <a:lnTo>
                  <a:pt x="2476500" y="2478024"/>
                </a:lnTo>
                <a:lnTo>
                  <a:pt x="24765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920240" tIns="45720" rIns="9144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-104776" y="4480588"/>
            <a:ext cx="6019800" cy="2478024"/>
          </a:xfrm>
          <a:custGeom>
            <a:avLst/>
            <a:gdLst>
              <a:gd name="connsiteX0" fmla="*/ 0 w 6019800"/>
              <a:gd name="connsiteY0" fmla="*/ 0 h 2478024"/>
              <a:gd name="connsiteX1" fmla="*/ 2790817 w 6019800"/>
              <a:gd name="connsiteY1" fmla="*/ 0 h 2478024"/>
              <a:gd name="connsiteX2" fmla="*/ 3990975 w 6019800"/>
              <a:gd name="connsiteY2" fmla="*/ 0 h 2478024"/>
              <a:gd name="connsiteX3" fmla="*/ 6019800 w 6019800"/>
              <a:gd name="connsiteY3" fmla="*/ 0 h 2478024"/>
              <a:gd name="connsiteX4" fmla="*/ 4591058 w 6019800"/>
              <a:gd name="connsiteY4" fmla="*/ 2476500 h 2478024"/>
              <a:gd name="connsiteX5" fmla="*/ 3990975 w 6019800"/>
              <a:gd name="connsiteY5" fmla="*/ 2476500 h 2478024"/>
              <a:gd name="connsiteX6" fmla="*/ 3990975 w 6019800"/>
              <a:gd name="connsiteY6" fmla="*/ 2478024 h 2478024"/>
              <a:gd name="connsiteX7" fmla="*/ 0 w 6019800"/>
              <a:gd name="connsiteY7" fmla="*/ 2478024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9800" h="2478024">
                <a:moveTo>
                  <a:pt x="0" y="0"/>
                </a:moveTo>
                <a:lnTo>
                  <a:pt x="2790817" y="0"/>
                </a:lnTo>
                <a:lnTo>
                  <a:pt x="3990975" y="0"/>
                </a:lnTo>
                <a:lnTo>
                  <a:pt x="6019800" y="0"/>
                </a:lnTo>
                <a:lnTo>
                  <a:pt x="4591058" y="2476500"/>
                </a:lnTo>
                <a:lnTo>
                  <a:pt x="3990975" y="2476500"/>
                </a:lnTo>
                <a:lnTo>
                  <a:pt x="3990975" y="2478024"/>
                </a:lnTo>
                <a:lnTo>
                  <a:pt x="0" y="24780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005840" tIns="45720" rIns="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 dirty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0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40" y="1264534"/>
            <a:ext cx="1909132" cy="43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rIns="182880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4800" cy="4572000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3200"/>
            </a:lvl1pPr>
            <a:lvl2pPr>
              <a:lnSpc>
                <a:spcPct val="90000"/>
              </a:lnSpc>
              <a:spcBef>
                <a:spcPts val="1200"/>
              </a:spcBef>
              <a:defRPr sz="2800"/>
            </a:lvl2pPr>
            <a:lvl3pPr>
              <a:lnSpc>
                <a:spcPct val="90000"/>
              </a:lnSpc>
              <a:spcBef>
                <a:spcPts val="1200"/>
              </a:spcBef>
              <a:defRPr sz="2400"/>
            </a:lvl3pPr>
            <a:lvl4pPr>
              <a:lnSpc>
                <a:spcPct val="90000"/>
              </a:lnSpc>
              <a:spcBef>
                <a:spcPts val="1200"/>
              </a:spcBef>
              <a:defRPr sz="2000"/>
            </a:lvl4pPr>
            <a:lvl5pPr>
              <a:lnSpc>
                <a:spcPct val="90000"/>
              </a:lnSpc>
              <a:spcBef>
                <a:spcPts val="1200"/>
              </a:spcBef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6194424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27432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685801" y="1940452"/>
            <a:ext cx="1266190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1263"/>
              <a:gd name="connsiteY0" fmla="*/ 10000 h 10000"/>
              <a:gd name="connsiteX1" fmla="*/ 452 w 11263"/>
              <a:gd name="connsiteY1" fmla="*/ 0 h 10000"/>
              <a:gd name="connsiteX2" fmla="*/ 10000 w 11263"/>
              <a:gd name="connsiteY2" fmla="*/ 0 h 10000"/>
              <a:gd name="connsiteX3" fmla="*/ 9614 w 11263"/>
              <a:gd name="connsiteY3" fmla="*/ 10000 h 10000"/>
              <a:gd name="connsiteX4" fmla="*/ 0 w 11263"/>
              <a:gd name="connsiteY4" fmla="*/ 10000 h 10000"/>
              <a:gd name="connsiteX0" fmla="*/ 0 w 10626"/>
              <a:gd name="connsiteY0" fmla="*/ 10000 h 10000"/>
              <a:gd name="connsiteX1" fmla="*/ 452 w 10626"/>
              <a:gd name="connsiteY1" fmla="*/ 0 h 10000"/>
              <a:gd name="connsiteX2" fmla="*/ 10000 w 10626"/>
              <a:gd name="connsiteY2" fmla="*/ 0 h 10000"/>
              <a:gd name="connsiteX3" fmla="*/ 9614 w 10626"/>
              <a:gd name="connsiteY3" fmla="*/ 10000 h 10000"/>
              <a:gd name="connsiteX4" fmla="*/ 0 w 10626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0417"/>
              <a:gd name="connsiteY0" fmla="*/ 10000 h 10000"/>
              <a:gd name="connsiteX1" fmla="*/ 452 w 10417"/>
              <a:gd name="connsiteY1" fmla="*/ 0 h 10000"/>
              <a:gd name="connsiteX2" fmla="*/ 10000 w 10417"/>
              <a:gd name="connsiteY2" fmla="*/ 0 h 10000"/>
              <a:gd name="connsiteX3" fmla="*/ 9614 w 10417"/>
              <a:gd name="connsiteY3" fmla="*/ 10000 h 10000"/>
              <a:gd name="connsiteX4" fmla="*/ 0 w 10417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614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One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685800" y="2821385"/>
            <a:ext cx="1205388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4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1251"/>
              <a:gd name="connsiteY0" fmla="*/ 10000 h 10000"/>
              <a:gd name="connsiteX1" fmla="*/ 452 w 11251"/>
              <a:gd name="connsiteY1" fmla="*/ 0 h 10000"/>
              <a:gd name="connsiteX2" fmla="*/ 10000 w 11251"/>
              <a:gd name="connsiteY2" fmla="*/ 0 h 10000"/>
              <a:gd name="connsiteX3" fmla="*/ 9592 w 11251"/>
              <a:gd name="connsiteY3" fmla="*/ 10000 h 10000"/>
              <a:gd name="connsiteX4" fmla="*/ 0 w 11251"/>
              <a:gd name="connsiteY4" fmla="*/ 10000 h 10000"/>
              <a:gd name="connsiteX0" fmla="*/ 0 w 10622"/>
              <a:gd name="connsiteY0" fmla="*/ 10000 h 10000"/>
              <a:gd name="connsiteX1" fmla="*/ 452 w 10622"/>
              <a:gd name="connsiteY1" fmla="*/ 0 h 10000"/>
              <a:gd name="connsiteX2" fmla="*/ 10000 w 10622"/>
              <a:gd name="connsiteY2" fmla="*/ 0 h 10000"/>
              <a:gd name="connsiteX3" fmla="*/ 9592 w 10622"/>
              <a:gd name="connsiteY3" fmla="*/ 10000 h 10000"/>
              <a:gd name="connsiteX4" fmla="*/ 0 w 10622"/>
              <a:gd name="connsiteY4" fmla="*/ 10000 h 10000"/>
              <a:gd name="connsiteX0" fmla="*/ 0 w 11313"/>
              <a:gd name="connsiteY0" fmla="*/ 10000 h 10000"/>
              <a:gd name="connsiteX1" fmla="*/ 452 w 11313"/>
              <a:gd name="connsiteY1" fmla="*/ 0 h 10000"/>
              <a:gd name="connsiteX2" fmla="*/ 10000 w 11313"/>
              <a:gd name="connsiteY2" fmla="*/ 0 h 10000"/>
              <a:gd name="connsiteX3" fmla="*/ 9592 w 11313"/>
              <a:gd name="connsiteY3" fmla="*/ 10000 h 10000"/>
              <a:gd name="connsiteX4" fmla="*/ 0 w 11313"/>
              <a:gd name="connsiteY4" fmla="*/ 10000 h 10000"/>
              <a:gd name="connsiteX0" fmla="*/ 0 w 10399"/>
              <a:gd name="connsiteY0" fmla="*/ 10000 h 10000"/>
              <a:gd name="connsiteX1" fmla="*/ 452 w 10399"/>
              <a:gd name="connsiteY1" fmla="*/ 0 h 10000"/>
              <a:gd name="connsiteX2" fmla="*/ 10000 w 10399"/>
              <a:gd name="connsiteY2" fmla="*/ 0 h 10000"/>
              <a:gd name="connsiteX3" fmla="*/ 9592 w 10399"/>
              <a:gd name="connsiteY3" fmla="*/ 10000 h 10000"/>
              <a:gd name="connsiteX4" fmla="*/ 0 w 10399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92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Two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-685800" y="3702318"/>
            <a:ext cx="1145757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1301"/>
              <a:gd name="connsiteY0" fmla="*/ 10000 h 10000"/>
              <a:gd name="connsiteX1" fmla="*/ 452 w 11301"/>
              <a:gd name="connsiteY1" fmla="*/ 0 h 10000"/>
              <a:gd name="connsiteX2" fmla="*/ 10000 w 11301"/>
              <a:gd name="connsiteY2" fmla="*/ 0 h 10000"/>
              <a:gd name="connsiteX3" fmla="*/ 9564 w 11301"/>
              <a:gd name="connsiteY3" fmla="*/ 10000 h 10000"/>
              <a:gd name="connsiteX4" fmla="*/ 0 w 11301"/>
              <a:gd name="connsiteY4" fmla="*/ 10000 h 10000"/>
              <a:gd name="connsiteX0" fmla="*/ 0 w 10377"/>
              <a:gd name="connsiteY0" fmla="*/ 10000 h 10000"/>
              <a:gd name="connsiteX1" fmla="*/ 452 w 10377"/>
              <a:gd name="connsiteY1" fmla="*/ 0 h 10000"/>
              <a:gd name="connsiteX2" fmla="*/ 10000 w 10377"/>
              <a:gd name="connsiteY2" fmla="*/ 0 h 10000"/>
              <a:gd name="connsiteX3" fmla="*/ 9564 w 10377"/>
              <a:gd name="connsiteY3" fmla="*/ 10000 h 10000"/>
              <a:gd name="connsiteX4" fmla="*/ 0 w 10377"/>
              <a:gd name="connsiteY4" fmla="*/ 10000 h 10000"/>
              <a:gd name="connsiteX0" fmla="*/ 0 w 11235"/>
              <a:gd name="connsiteY0" fmla="*/ 10000 h 10000"/>
              <a:gd name="connsiteX1" fmla="*/ 452 w 11235"/>
              <a:gd name="connsiteY1" fmla="*/ 0 h 10000"/>
              <a:gd name="connsiteX2" fmla="*/ 10000 w 11235"/>
              <a:gd name="connsiteY2" fmla="*/ 0 h 10000"/>
              <a:gd name="connsiteX3" fmla="*/ 9564 w 11235"/>
              <a:gd name="connsiteY3" fmla="*/ 10000 h 10000"/>
              <a:gd name="connsiteX4" fmla="*/ 0 w 11235"/>
              <a:gd name="connsiteY4" fmla="*/ 10000 h 10000"/>
              <a:gd name="connsiteX0" fmla="*/ 0 w 10616"/>
              <a:gd name="connsiteY0" fmla="*/ 10000 h 10000"/>
              <a:gd name="connsiteX1" fmla="*/ 452 w 10616"/>
              <a:gd name="connsiteY1" fmla="*/ 0 h 10000"/>
              <a:gd name="connsiteX2" fmla="*/ 10000 w 10616"/>
              <a:gd name="connsiteY2" fmla="*/ 0 h 10000"/>
              <a:gd name="connsiteX3" fmla="*/ 9564 w 10616"/>
              <a:gd name="connsiteY3" fmla="*/ 10000 h 10000"/>
              <a:gd name="connsiteX4" fmla="*/ 0 w 10616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855" y="3333"/>
                  <a:pt x="9782" y="5000"/>
                  <a:pt x="9564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Three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-685800" y="4583251"/>
            <a:ext cx="10844212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777" y="5000"/>
                  <a:pt x="9777" y="5000"/>
                  <a:pt x="9555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685800" y="1204686"/>
            <a:ext cx="0" cy="56533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685800" y="5464184"/>
            <a:ext cx="1022985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  <a:gd name="connsiteX0" fmla="*/ 0 w 11290"/>
              <a:gd name="connsiteY0" fmla="*/ 10000 h 10000"/>
              <a:gd name="connsiteX1" fmla="*/ 452 w 11290"/>
              <a:gd name="connsiteY1" fmla="*/ 0 h 10000"/>
              <a:gd name="connsiteX2" fmla="*/ 10000 w 11290"/>
              <a:gd name="connsiteY2" fmla="*/ 0 h 10000"/>
              <a:gd name="connsiteX3" fmla="*/ 9536 w 11290"/>
              <a:gd name="connsiteY3" fmla="*/ 10000 h 10000"/>
              <a:gd name="connsiteX4" fmla="*/ 0 w 11290"/>
              <a:gd name="connsiteY4" fmla="*/ 10000 h 10000"/>
              <a:gd name="connsiteX0" fmla="*/ 0 w 11219"/>
              <a:gd name="connsiteY0" fmla="*/ 10000 h 10000"/>
              <a:gd name="connsiteX1" fmla="*/ 452 w 11219"/>
              <a:gd name="connsiteY1" fmla="*/ 0 h 10000"/>
              <a:gd name="connsiteX2" fmla="*/ 10000 w 11219"/>
              <a:gd name="connsiteY2" fmla="*/ 0 h 10000"/>
              <a:gd name="connsiteX3" fmla="*/ 9536 w 11219"/>
              <a:gd name="connsiteY3" fmla="*/ 10000 h 10000"/>
              <a:gd name="connsiteX4" fmla="*/ 0 w 11219"/>
              <a:gd name="connsiteY4" fmla="*/ 10000 h 10000"/>
              <a:gd name="connsiteX0" fmla="*/ 0 w 10658"/>
              <a:gd name="connsiteY0" fmla="*/ 10000 h 10000"/>
              <a:gd name="connsiteX1" fmla="*/ 452 w 10658"/>
              <a:gd name="connsiteY1" fmla="*/ 0 h 10000"/>
              <a:gd name="connsiteX2" fmla="*/ 10000 w 10658"/>
              <a:gd name="connsiteY2" fmla="*/ 0 h 10000"/>
              <a:gd name="connsiteX3" fmla="*/ 9536 w 10658"/>
              <a:gd name="connsiteY3" fmla="*/ 10000 h 10000"/>
              <a:gd name="connsiteX4" fmla="*/ 0 w 10658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36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23452" y="1905001"/>
            <a:ext cx="9736318" cy="3676650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54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quote here.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23451" y="5657850"/>
            <a:ext cx="9735311" cy="801007"/>
          </a:xfr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Quote attribute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0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228600"/>
            <a:ext cx="10725150" cy="640080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66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large statement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760200" cy="941832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1866900"/>
            <a:ext cx="11760200" cy="4607052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42900" lvl="2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42900" lvl="3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42900" lvl="4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4026" y="6492875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23162CA8-8998-4CA4-A9BA-23D1B2AE9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650" r:id="rId3"/>
    <p:sldLayoutId id="2147483701" r:id="rId4"/>
    <p:sldLayoutId id="2147483662" r:id="rId5"/>
    <p:sldLayoutId id="2147483677" r:id="rId6"/>
    <p:sldLayoutId id="2147483696" r:id="rId7"/>
    <p:sldLayoutId id="2147483678" r:id="rId8"/>
    <p:sldLayoutId id="2147483728" r:id="rId9"/>
    <p:sldLayoutId id="2147483729" r:id="rId10"/>
    <p:sldLayoutId id="2147483661" r:id="rId11"/>
    <p:sldLayoutId id="2147483673" r:id="rId12"/>
    <p:sldLayoutId id="2147483675" r:id="rId13"/>
    <p:sldLayoutId id="2147483676" r:id="rId14"/>
    <p:sldLayoutId id="2147483655" r:id="rId15"/>
    <p:sldLayoutId id="2147483731" r:id="rId16"/>
    <p:sldLayoutId id="2147483732" r:id="rId17"/>
    <p:sldLayoutId id="2147483726" r:id="rId18"/>
    <p:sldLayoutId id="2147483722" r:id="rId19"/>
    <p:sldLayoutId id="2147483723" r:id="rId20"/>
    <p:sldLayoutId id="2147483664" r:id="rId2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6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24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1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»"/>
        <a:defRPr lang="en-US" sz="1800" kern="1200" dirty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Predicting Runs</a:t>
            </a:r>
            <a:endParaRPr lang="en-US" dirty="0"/>
          </a:p>
          <a:p>
            <a:pPr marL="914400" lvl="2" indent="0" algn="r">
              <a:buNone/>
            </a:pP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Nothing But Elastic Nets</a:t>
            </a:r>
          </a:p>
          <a:p>
            <a:pPr marL="914400" lvl="2" indent="0" algn="r">
              <a:buNone/>
            </a:pPr>
            <a:r>
              <a:rPr lang="en-US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Derek Owens-</a:t>
            </a:r>
            <a:r>
              <a:rPr lang="en-US" sz="16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Fau</a:t>
            </a:r>
            <a:r>
              <a:rPr lang="en-US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Federico Ferrari, Fan Bu, Megan Robertson</a:t>
            </a:r>
            <a:endParaRPr lang="en-US" sz="16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t>1</a:t>
            </a:fld>
            <a:endParaRPr lang="en-US" dirty="0">
              <a:solidFill>
                <a:srgbClr val="F3F2F3"/>
              </a:solidFill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612" t="-2311" r="-55612" b="-2311"/>
          <a:stretch/>
        </p:blipFill>
        <p:spPr/>
      </p:pic>
    </p:spTree>
    <p:extLst>
      <p:ext uri="{BB962C8B-B14F-4D97-AF65-F5344CB8AC3E}">
        <p14:creationId xmlns:p14="http://schemas.microsoft.com/office/powerpoint/2010/main" val="2196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Defining an “exciting”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0" y="2289206"/>
            <a:ext cx="11415259" cy="2202873"/>
          </a:xfrm>
        </p:spPr>
        <p:txBody>
          <a:bodyPr/>
          <a:lstStyle/>
          <a:p>
            <a:r>
              <a:rPr lang="en-US" sz="3000" dirty="0" smtClean="0"/>
              <a:t>Challenging part of the prompt</a:t>
            </a:r>
          </a:p>
          <a:p>
            <a:pPr lvl="1"/>
            <a:r>
              <a:rPr lang="en-US" dirty="0" smtClean="0"/>
              <a:t>Impossible to incorporate every possible situation in the time frame</a:t>
            </a:r>
          </a:p>
          <a:p>
            <a:pPr lvl="1"/>
            <a:r>
              <a:rPr lang="en-US" dirty="0" smtClean="0"/>
              <a:t>Determine a reasonable </a:t>
            </a:r>
            <a:r>
              <a:rPr lang="en-US" dirty="0" err="1" smtClean="0"/>
              <a:t>defintion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2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2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9445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Defining an “exciting”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5471659" cy="4203668"/>
          </a:xfrm>
        </p:spPr>
        <p:txBody>
          <a:bodyPr/>
          <a:lstStyle/>
          <a:p>
            <a:r>
              <a:rPr lang="en-US" sz="3000" dirty="0" smtClean="0"/>
              <a:t>ENGLISH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3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3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92" y="2504796"/>
            <a:ext cx="4531659" cy="343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Defining an “exciting”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8030742" cy="2202873"/>
          </a:xfrm>
        </p:spPr>
        <p:txBody>
          <a:bodyPr/>
          <a:lstStyle/>
          <a:p>
            <a:r>
              <a:rPr lang="en-US" sz="3000" dirty="0" smtClean="0"/>
              <a:t>Colorful plot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4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4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428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0" y="2289206"/>
            <a:ext cx="10958059" cy="2202873"/>
          </a:xfrm>
        </p:spPr>
        <p:txBody>
          <a:bodyPr/>
          <a:lstStyle/>
          <a:p>
            <a:r>
              <a:rPr lang="en-US" sz="3000" dirty="0" smtClean="0"/>
              <a:t>Measuring the pace </a:t>
            </a:r>
            <a:r>
              <a:rPr lang="mr-IN" sz="3000" dirty="0" smtClean="0"/>
              <a:t>–</a:t>
            </a:r>
            <a:r>
              <a:rPr lang="en-US" sz="3000" dirty="0" smtClean="0"/>
              <a:t> number of shots,  number of rebounds</a:t>
            </a:r>
          </a:p>
          <a:p>
            <a:r>
              <a:rPr lang="en-US" sz="3000" dirty="0" smtClean="0"/>
              <a:t>Accounting for player skill</a:t>
            </a:r>
            <a:r>
              <a:rPr lang="mr-IN" sz="3000" dirty="0" smtClean="0"/>
              <a:t>–</a:t>
            </a:r>
            <a:r>
              <a:rPr lang="en-US" sz="3000" dirty="0" smtClean="0"/>
              <a:t> how many all stars</a:t>
            </a:r>
          </a:p>
          <a:p>
            <a:r>
              <a:rPr lang="en-US" sz="3000" dirty="0" smtClean="0"/>
              <a:t>Team </a:t>
            </a:r>
            <a:r>
              <a:rPr lang="mr-IN" sz="3000" dirty="0" smtClean="0"/>
              <a:t>–</a:t>
            </a:r>
            <a:r>
              <a:rPr lang="en-US" sz="3000" dirty="0" smtClean="0"/>
              <a:t> not all teams are created equal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5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5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 smtClean="0"/>
              <a:t>Capturing the variability in defining a run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8030742" cy="2202873"/>
          </a:xfrm>
        </p:spPr>
        <p:txBody>
          <a:bodyPr/>
          <a:lstStyle/>
          <a:p>
            <a:r>
              <a:rPr lang="en-US" sz="3000" dirty="0"/>
              <a:t>Bullet</a:t>
            </a:r>
          </a:p>
          <a:p>
            <a:r>
              <a:rPr lang="en-US" sz="3000" dirty="0"/>
              <a:t>Bullet</a:t>
            </a:r>
          </a:p>
          <a:p>
            <a:r>
              <a:rPr lang="en-US" sz="3000" dirty="0"/>
              <a:t>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6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6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8030742" cy="2202873"/>
          </a:xfrm>
        </p:spPr>
        <p:txBody>
          <a:bodyPr/>
          <a:lstStyle/>
          <a:p>
            <a:r>
              <a:rPr lang="en-US" sz="3000" dirty="0"/>
              <a:t>Bullet</a:t>
            </a:r>
          </a:p>
          <a:p>
            <a:r>
              <a:rPr lang="en-US" sz="3000" dirty="0"/>
              <a:t>Bullet</a:t>
            </a:r>
          </a:p>
          <a:p>
            <a:r>
              <a:rPr lang="en-US" sz="3000" dirty="0"/>
              <a:t>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7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7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6230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8030742" cy="2202873"/>
          </a:xfrm>
        </p:spPr>
        <p:txBody>
          <a:bodyPr/>
          <a:lstStyle/>
          <a:p>
            <a:r>
              <a:rPr lang="en-US" sz="3000" dirty="0"/>
              <a:t>Bullet</a:t>
            </a:r>
          </a:p>
          <a:p>
            <a:r>
              <a:rPr lang="en-US" sz="3000" dirty="0"/>
              <a:t>Bullet</a:t>
            </a:r>
          </a:p>
          <a:p>
            <a:r>
              <a:rPr lang="en-US" sz="3000" dirty="0"/>
              <a:t>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8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8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551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__Oct14">
  <a:themeElements>
    <a:clrScheme name="NBA Template">
      <a:dk1>
        <a:sysClr val="windowText" lastClr="000000"/>
      </a:dk1>
      <a:lt1>
        <a:sysClr val="window" lastClr="FFFFFF"/>
      </a:lt1>
      <a:dk2>
        <a:srgbClr val="1D428A"/>
      </a:dk2>
      <a:lt2>
        <a:srgbClr val="F9A350"/>
      </a:lt2>
      <a:accent1>
        <a:srgbClr val="C8102E"/>
      </a:accent1>
      <a:accent2>
        <a:srgbClr val="1D428A"/>
      </a:accent2>
      <a:accent3>
        <a:srgbClr val="EF6D1F"/>
      </a:accent3>
      <a:accent4>
        <a:srgbClr val="EF3E42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>
        <a:sp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Template__Oct14</Template>
  <TotalTime>12724</TotalTime>
  <Words>141</Words>
  <Application>Microsoft Macintosh PowerPoint</Application>
  <PresentationFormat>Custom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Helvetica</vt:lpstr>
      <vt:lpstr>Helvetica 25 UltraLight</vt:lpstr>
      <vt:lpstr>Wingdings</vt:lpstr>
      <vt:lpstr>Arial</vt:lpstr>
      <vt:lpstr>Template__Oct14</vt:lpstr>
      <vt:lpstr>PowerPoint Presentation</vt:lpstr>
      <vt:lpstr>Defining an “exciting” run</vt:lpstr>
      <vt:lpstr>Defining an “exciting” run</vt:lpstr>
      <vt:lpstr>Defining an “exciting” run</vt:lpstr>
      <vt:lpstr>Feature Generation</vt:lpstr>
      <vt:lpstr>Model</vt:lpstr>
      <vt:lpstr>Results</vt:lpstr>
      <vt:lpstr>Take Aways</vt:lpstr>
      <vt:lpstr>PowerPoint Presentation</vt:lpstr>
    </vt:vector>
  </TitlesOfParts>
  <Company>NBA Properties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NBA</dc:creator>
  <cp:lastModifiedBy>Megan Robertson</cp:lastModifiedBy>
  <cp:revision>138</cp:revision>
  <cp:lastPrinted>2017-09-13T22:16:24Z</cp:lastPrinted>
  <dcterms:created xsi:type="dcterms:W3CDTF">2014-10-29T20:30:53Z</dcterms:created>
  <dcterms:modified xsi:type="dcterms:W3CDTF">2017-09-24T08:15:24Z</dcterms:modified>
</cp:coreProperties>
</file>