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Mining in Movie Scripts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By: Michael Root</a:t>
            </a:r>
          </a:p>
        </p:txBody>
      </p:sp>
      <p:pic>
        <p:nvPicPr>
          <p:cNvPr id="56" name="Shape 56" descr="MV5BMTkxNzI3ODI4Nl5BMl5BanBnXkFtZTgwMjkwMjY4MjE@._V1_UY1200_CR90,0,630,1200_AL_.jpg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751324" y="2564611"/>
            <a:ext cx="1353925" cy="257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Dawn_of_the_dead.jpg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7500348" y="-1"/>
            <a:ext cx="1643652" cy="25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Gone_in_sixty_seconds.jpg"/>
          <p:cNvPicPr preferRelativeResize="0"/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0" y="0"/>
            <a:ext cx="1751325" cy="25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0" y="2568226"/>
            <a:ext cx="1751325" cy="257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723103" y="-5325"/>
            <a:ext cx="1353915" cy="25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3077025" y="0"/>
            <a:ext cx="1353925" cy="25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3105250" y="2571571"/>
            <a:ext cx="1353925" cy="25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4459174" y="-5325"/>
            <a:ext cx="1353925" cy="257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4448087" y="2550449"/>
            <a:ext cx="1376096" cy="26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5813100" y="7762"/>
            <a:ext cx="17335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13">
            <a:alphaModFix amt="10000"/>
          </a:blip>
          <a:stretch>
            <a:fillRect/>
          </a:stretch>
        </p:blipFill>
        <p:spPr>
          <a:xfrm>
            <a:off x="5813100" y="2577700"/>
            <a:ext cx="17335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14">
            <a:alphaModFix amt="10000"/>
          </a:blip>
          <a:stretch>
            <a:fillRect/>
          </a:stretch>
        </p:blipFill>
        <p:spPr>
          <a:xfrm>
            <a:off x="7546650" y="2551525"/>
            <a:ext cx="1597349" cy="25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 Did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4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Take 15 full movie scripts (mostly)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Analyze the words contained in them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Part-of-speech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Word count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Occurrence of phrases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Using: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Imsdb.com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Python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NLTK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Textmining-1.0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CSV of word occurrences was 80k lines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304600" y="1152475"/>
            <a:ext cx="3527700" cy="36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American Sniper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Dawn of the Dead 1977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Gone in 60 Seconds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Groundhog Day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Interstellar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Jaws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Legally Blonde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Life of Pi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Semi-Pro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Shawshank Redemption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She’s Out of My League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Shrek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The Last Samurai</a:t>
            </a:r>
          </a:p>
          <a:p>
            <a:pPr marL="457200" lvl="0" indent="-2921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The Revanant</a:t>
            </a:r>
          </a:p>
          <a:p>
            <a:pPr marL="457200" lvl="0" indent="-29210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1000">
                <a:solidFill>
                  <a:srgbClr val="D9D9D9"/>
                </a:solidFill>
              </a:rPr>
              <a:t>Titanic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Part-of-Speech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Singular Proper Nouns (NNP)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Over about 2500 total occurrences means                                                                                   the film focus on a few people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Prepositions (IN)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Words relating nouns to another element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Less than 1000 and you are not in a movie                                                                                    featuring a boat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Possessive Wh-pronouns (WP$)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If there are any WP$, there most likely is an                                                                                 interrogation scene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Interjection (UH)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Over 200 and you’re in a cartoon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00" y="445025"/>
            <a:ext cx="3560049" cy="43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Occurrences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Mostly used for the graphs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Names of the main protagonists always occur                                                    within the top 15 most occurring words, usually                                                 within top 10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Punctuation marks are 2 of the top 3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Usually with ‘the’ in the mix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Nouns and verbs make up most of single word                                                     occurrences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Usually greater than 6 characters in length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724" y="1152472"/>
            <a:ext cx="2182049" cy="32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Phrases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Not as common as I expected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All variations included in the                                                                                     search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50" y="324524"/>
            <a:ext cx="4561199" cy="46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Amount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Writers like 3 character words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Single character words are                                                                                      always used the least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This shows the appearance of                                                                                     the POS graphs can distract                                                                                        observers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20" y="883675"/>
            <a:ext cx="4876725" cy="31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-"/>
            </a:pPr>
            <a:r>
              <a:rPr lang="en" dirty="0"/>
              <a:t>Hardest part was managing text files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-"/>
            </a:pPr>
            <a:r>
              <a:rPr lang="en" dirty="0"/>
              <a:t>1 text file of all the lines in all 15 movies was over 100k lines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-"/>
            </a:pPr>
            <a:r>
              <a:rPr lang="en" dirty="0"/>
              <a:t>CSV file of word occurrences was 80k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-"/>
            </a:pPr>
            <a:r>
              <a:rPr lang="en" dirty="0"/>
              <a:t>First CSV file was 3 gigs (via textmining-1.0) and took 30 minutes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-"/>
            </a:pPr>
            <a:r>
              <a:rPr lang="en" dirty="0"/>
              <a:t>Don’t trust graphs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-"/>
            </a:pPr>
            <a:r>
              <a:rPr lang="en" dirty="0"/>
              <a:t>A lot more movies are needed for more interesting information, but parsing in a lot of scripts can take a long time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-"/>
            </a:pPr>
            <a:r>
              <a:rPr lang="en" dirty="0"/>
              <a:t>Analyzing different aspects of movie scripts can tell you what kind of movie it 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simple-dark-2</vt:lpstr>
      <vt:lpstr>Data Mining in Movie Scripts</vt:lpstr>
      <vt:lpstr>What I Did</vt:lpstr>
      <vt:lpstr>Results: Part-of-Speech</vt:lpstr>
      <vt:lpstr>Word Occurrences</vt:lpstr>
      <vt:lpstr>Common Phrases</vt:lpstr>
      <vt:lpstr>Character Amount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Movie Scripts</dc:title>
  <cp:lastModifiedBy>Michael Root</cp:lastModifiedBy>
  <cp:revision>1</cp:revision>
  <dcterms:modified xsi:type="dcterms:W3CDTF">2017-05-08T17:49:24Z</dcterms:modified>
</cp:coreProperties>
</file>