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4BA168-75FA-4498-A46B-24758CBA1EA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1A63C2-4DCD-418E-B68D-A447E79D26D2}">
      <dgm:prSet custT="1"/>
      <dgm:spPr/>
      <dgm:t>
        <a:bodyPr anchor="ctr"/>
        <a:lstStyle/>
        <a:p>
          <a:r>
            <a:rPr lang="ro-RO" sz="1800" dirty="0">
              <a:latin typeface="Calibri" panose="020F0502020204030204" pitchFamily="34" charset="0"/>
              <a:cs typeface="Calibri" panose="020F0502020204030204" pitchFamily="34" charset="0"/>
            </a:rPr>
            <a:t>Î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n ziua de azi, lumea tinde s</a:t>
          </a:r>
          <a:r>
            <a:rPr lang="ro-RO" sz="1800" dirty="0">
              <a:latin typeface="Calibri" panose="020F0502020204030204" pitchFamily="34" charset="0"/>
              <a:cs typeface="Calibri" panose="020F0502020204030204" pitchFamily="34" charset="0"/>
            </a:rPr>
            <a:t>ă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se </a:t>
          </a:r>
          <a:r>
            <a:rPr lang="ro-RO" sz="1800" dirty="0">
              <a:latin typeface="Calibri" panose="020F0502020204030204" pitchFamily="34" charset="0"/>
              <a:cs typeface="Calibri" panose="020F0502020204030204" pitchFamily="34" charset="0"/>
            </a:rPr>
            <a:t>î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ndrepte din ce </a:t>
          </a:r>
          <a:r>
            <a:rPr lang="ro-RO" sz="1800" dirty="0">
              <a:latin typeface="Calibri" panose="020F0502020204030204" pitchFamily="34" charset="0"/>
              <a:cs typeface="Calibri" panose="020F0502020204030204" pitchFamily="34" charset="0"/>
            </a:rPr>
            <a:t>î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n ce mai mult spre mediul online, mai ales </a:t>
          </a:r>
          <a:r>
            <a:rPr lang="ro-RO" sz="1800" dirty="0">
              <a:latin typeface="Calibri" panose="020F0502020204030204" pitchFamily="34" charset="0"/>
              <a:cs typeface="Calibri" panose="020F0502020204030204" pitchFamily="34" charset="0"/>
            </a:rPr>
            <a:t>î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n ceea ce prive</a:t>
          </a:r>
          <a:r>
            <a:rPr lang="ro-RO" sz="1800" dirty="0">
              <a:latin typeface="Calibri" panose="020F0502020204030204" pitchFamily="34" charset="0"/>
              <a:cs typeface="Calibri" panose="020F0502020204030204" pitchFamily="34" charset="0"/>
            </a:rPr>
            <a:t>ș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te cump</a:t>
          </a:r>
          <a:r>
            <a:rPr lang="ro-RO" sz="1800" dirty="0">
              <a:latin typeface="Calibri" panose="020F0502020204030204" pitchFamily="34" charset="0"/>
              <a:cs typeface="Calibri" panose="020F0502020204030204" pitchFamily="34" charset="0"/>
            </a:rPr>
            <a:t>ă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rarea produselor.</a:t>
          </a:r>
        </a:p>
      </dgm:t>
    </dgm:pt>
    <dgm:pt modelId="{BC96D414-E0E7-44BB-B029-F64E11468F9A}" type="parTrans" cxnId="{F0295E37-234F-4D22-AC61-FD24BEC1252E}">
      <dgm:prSet/>
      <dgm:spPr/>
      <dgm:t>
        <a:bodyPr/>
        <a:lstStyle/>
        <a:p>
          <a:endParaRPr lang="en-US"/>
        </a:p>
      </dgm:t>
    </dgm:pt>
    <dgm:pt modelId="{25DDF96C-8CB7-429D-B578-1DDCB6D06DA8}" type="sibTrans" cxnId="{F0295E37-234F-4D22-AC61-FD24BEC1252E}">
      <dgm:prSet/>
      <dgm:spPr/>
      <dgm:t>
        <a:bodyPr/>
        <a:lstStyle/>
        <a:p>
          <a:endParaRPr lang="en-US"/>
        </a:p>
      </dgm:t>
    </dgm:pt>
    <dgm:pt modelId="{6B8A343C-95F1-4ACE-B50A-1AC68C4B67EC}">
      <dgm:prSet custT="1"/>
      <dgm:spPr/>
      <dgm:t>
        <a:bodyPr anchor="ctr"/>
        <a:lstStyle/>
        <a:p>
          <a:pPr algn="ctr"/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Merg</a:t>
          </a:r>
          <a:r>
            <a:rPr lang="ro-RO" sz="1800" dirty="0">
              <a:latin typeface="Calibri" panose="020F0502020204030204" pitchFamily="34" charset="0"/>
              <a:cs typeface="Calibri" panose="020F0502020204030204" pitchFamily="34" charset="0"/>
            </a:rPr>
            <a:t>â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nd pe principiul de cerere </a:t>
          </a:r>
          <a:r>
            <a:rPr lang="ro-RO" sz="1800" dirty="0">
              <a:latin typeface="Calibri" panose="020F0502020204030204" pitchFamily="34" charset="0"/>
              <a:cs typeface="Calibri" panose="020F0502020204030204" pitchFamily="34" charset="0"/>
            </a:rPr>
            <a:t>ș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i ofert</a:t>
          </a:r>
          <a:r>
            <a:rPr lang="ro-RO" sz="1800" dirty="0">
              <a:latin typeface="Calibri" panose="020F0502020204030204" pitchFamily="34" charset="0"/>
              <a:cs typeface="Calibri" panose="020F0502020204030204" pitchFamily="34" charset="0"/>
            </a:rPr>
            <a:t>ă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, conside</a:t>
          </a:r>
          <a:r>
            <a:rPr lang="ro-RO" sz="1800" dirty="0">
              <a:latin typeface="Calibri" panose="020F0502020204030204" pitchFamily="34" charset="0"/>
              <a:cs typeface="Calibri" panose="020F0502020204030204" pitchFamily="34" charset="0"/>
            </a:rPr>
            <a:t>ră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m c</a:t>
          </a:r>
          <a:r>
            <a:rPr lang="ro-RO" sz="1800" dirty="0">
              <a:latin typeface="Calibri" panose="020F0502020204030204" pitchFamily="34" charset="0"/>
              <a:cs typeface="Calibri" panose="020F0502020204030204" pitchFamily="34" charset="0"/>
            </a:rPr>
            <a:t>ă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pia</a:t>
          </a:r>
          <a:r>
            <a:rPr lang="ro-RO" sz="1800" dirty="0">
              <a:latin typeface="Calibri" panose="020F0502020204030204" pitchFamily="34" charset="0"/>
              <a:cs typeface="Calibri" panose="020F0502020204030204" pitchFamily="34" charset="0"/>
            </a:rPr>
            <a:t>ț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a de online shopping are poten</a:t>
          </a:r>
          <a:r>
            <a:rPr lang="ro-RO" sz="1800" dirty="0">
              <a:latin typeface="Calibri" panose="020F0502020204030204" pitchFamily="34" charset="0"/>
              <a:cs typeface="Calibri" panose="020F0502020204030204" pitchFamily="34" charset="0"/>
            </a:rPr>
            <a:t>ț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ial de dezvoltare </a:t>
          </a:r>
          <a:r>
            <a:rPr lang="ro-RO" sz="1800" dirty="0">
              <a:latin typeface="Calibri" panose="020F0502020204030204" pitchFamily="34" charset="0"/>
              <a:cs typeface="Calibri" panose="020F0502020204030204" pitchFamily="34" charset="0"/>
            </a:rPr>
            <a:t>ș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i mai este loc pentru </a:t>
          </a:r>
          <a:r>
            <a:rPr lang="ro-RO" sz="1800" dirty="0">
              <a:latin typeface="Calibri" panose="020F0502020204030204" pitchFamily="34" charset="0"/>
              <a:cs typeface="Calibri" panose="020F0502020204030204" pitchFamily="34" charset="0"/>
            </a:rPr>
            <a:t>î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mbun</a:t>
          </a:r>
          <a:r>
            <a:rPr lang="ro-RO" sz="1800" dirty="0">
              <a:latin typeface="Calibri" panose="020F0502020204030204" pitchFamily="34" charset="0"/>
              <a:cs typeface="Calibri" panose="020F0502020204030204" pitchFamily="34" charset="0"/>
            </a:rPr>
            <a:t>ă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ta</a:t>
          </a:r>
          <a:r>
            <a:rPr lang="ro-RO" sz="1800" dirty="0">
              <a:latin typeface="Calibri" panose="020F0502020204030204" pitchFamily="34" charset="0"/>
              <a:cs typeface="Calibri" panose="020F0502020204030204" pitchFamily="34" charset="0"/>
            </a:rPr>
            <a:t>ț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iri, fiind un pas </a:t>
          </a:r>
          <a:r>
            <a:rPr lang="ro-RO" sz="1800" dirty="0">
              <a:latin typeface="Calibri" panose="020F0502020204030204" pitchFamily="34" charset="0"/>
              <a:cs typeface="Calibri" panose="020F0502020204030204" pitchFamily="34" charset="0"/>
            </a:rPr>
            <a:t>î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nainte pentru </a:t>
          </a:r>
          <a:r>
            <a:rPr lang="ro-RO" sz="1800" dirty="0">
              <a:latin typeface="Calibri" panose="020F0502020204030204" pitchFamily="34" charset="0"/>
              <a:cs typeface="Calibri" panose="020F0502020204030204" pitchFamily="34" charset="0"/>
            </a:rPr>
            <a:t>î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ntemeierea unei afaceri.</a:t>
          </a:r>
        </a:p>
      </dgm:t>
    </dgm:pt>
    <dgm:pt modelId="{AFB8F9CF-5541-4DFC-84D7-9AEF8C8E8CD5}" type="parTrans" cxnId="{8E743BAC-058E-4B42-82E4-3EA8BF78F34C}">
      <dgm:prSet/>
      <dgm:spPr/>
      <dgm:t>
        <a:bodyPr/>
        <a:lstStyle/>
        <a:p>
          <a:endParaRPr lang="en-US"/>
        </a:p>
      </dgm:t>
    </dgm:pt>
    <dgm:pt modelId="{4598CD9B-1CBC-4894-A03C-E35AB685583C}" type="sibTrans" cxnId="{8E743BAC-058E-4B42-82E4-3EA8BF78F34C}">
      <dgm:prSet/>
      <dgm:spPr/>
      <dgm:t>
        <a:bodyPr/>
        <a:lstStyle/>
        <a:p>
          <a:endParaRPr lang="en-US"/>
        </a:p>
      </dgm:t>
    </dgm:pt>
    <dgm:pt modelId="{252FB4C6-2497-4BC7-8DB0-1AF6BCC8C1DA}">
      <dgm:prSet custT="1"/>
      <dgm:spPr/>
      <dgm:t>
        <a:bodyPr anchor="ctr"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Metoda de achizi</a:t>
          </a:r>
          <a:r>
            <a:rPr lang="ro-RO" sz="1800" dirty="0">
              <a:latin typeface="Calibri" panose="020F0502020204030204" pitchFamily="34" charset="0"/>
              <a:cs typeface="Calibri" panose="020F0502020204030204" pitchFamily="34" charset="0"/>
            </a:rPr>
            <a:t>ț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ionare online este o metod</a:t>
          </a:r>
          <a:r>
            <a:rPr lang="ro-RO" sz="1800" dirty="0">
              <a:latin typeface="Calibri" panose="020F0502020204030204" pitchFamily="34" charset="0"/>
              <a:cs typeface="Calibri" panose="020F0502020204030204" pitchFamily="34" charset="0"/>
            </a:rPr>
            <a:t>ă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rapid</a:t>
          </a:r>
          <a:r>
            <a:rPr lang="ro-RO" sz="1800" dirty="0">
              <a:latin typeface="Calibri" panose="020F0502020204030204" pitchFamily="34" charset="0"/>
              <a:cs typeface="Calibri" panose="020F0502020204030204" pitchFamily="34" charset="0"/>
            </a:rPr>
            <a:t>ă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, eficient</a:t>
          </a:r>
          <a:r>
            <a:rPr lang="ro-RO" sz="1800" dirty="0">
              <a:latin typeface="Calibri" panose="020F0502020204030204" pitchFamily="34" charset="0"/>
              <a:cs typeface="Calibri" panose="020F0502020204030204" pitchFamily="34" charset="0"/>
            </a:rPr>
            <a:t>ă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, comod</a:t>
          </a:r>
          <a:r>
            <a:rPr lang="ro-RO" sz="1800" dirty="0">
              <a:latin typeface="Calibri" panose="020F0502020204030204" pitchFamily="34" charset="0"/>
              <a:cs typeface="Calibri" panose="020F0502020204030204" pitchFamily="34" charset="0"/>
            </a:rPr>
            <a:t>ă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ro-RO" sz="1800" dirty="0">
              <a:latin typeface="Calibri" panose="020F0502020204030204" pitchFamily="34" charset="0"/>
              <a:cs typeface="Calibri" panose="020F0502020204030204" pitchFamily="34" charset="0"/>
            </a:rPr>
            <a:t>ș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i av</a:t>
          </a:r>
          <a:r>
            <a:rPr lang="ro-RO" sz="1800" dirty="0">
              <a:latin typeface="Calibri" panose="020F0502020204030204" pitchFamily="34" charset="0"/>
              <a:cs typeface="Calibri" panose="020F0502020204030204" pitchFamily="34" charset="0"/>
            </a:rPr>
            <a:t>â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nd </a:t>
          </a:r>
          <a:r>
            <a:rPr lang="ro-RO" sz="1800" dirty="0">
              <a:latin typeface="Calibri" panose="020F0502020204030204" pitchFamily="34" charset="0"/>
              <a:cs typeface="Calibri" panose="020F0502020204030204" pitchFamily="34" charset="0"/>
            </a:rPr>
            <a:t>î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n vedere contextu</a:t>
          </a:r>
          <a:r>
            <a:rPr lang="ro-RO" sz="1800" dirty="0">
              <a:latin typeface="Calibri" panose="020F0502020204030204" pitchFamily="34" charset="0"/>
              <a:cs typeface="Calibri" panose="020F0502020204030204" pitchFamily="34" charset="0"/>
            </a:rPr>
            <a:t>l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 pandemic este </a:t>
          </a:r>
          <a:r>
            <a:rPr lang="ro-RO" sz="1800" dirty="0">
              <a:latin typeface="Calibri" panose="020F0502020204030204" pitchFamily="34" charset="0"/>
              <a:cs typeface="Calibri" panose="020F0502020204030204" pitchFamily="34" charset="0"/>
            </a:rPr>
            <a:t>ș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i</a:t>
          </a:r>
          <a:r>
            <a:rPr lang="ro-RO" sz="1800" dirty="0">
              <a:latin typeface="Calibri" panose="020F0502020204030204" pitchFamily="34" charset="0"/>
              <a:cs typeface="Calibri" panose="020F0502020204030204" pitchFamily="34" charset="0"/>
            </a:rPr>
            <a:t> o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meteod</a:t>
          </a:r>
          <a:r>
            <a:rPr lang="ro-RO" sz="1800" dirty="0">
              <a:latin typeface="Calibri" panose="020F0502020204030204" pitchFamily="34" charset="0"/>
              <a:cs typeface="Calibri" panose="020F0502020204030204" pitchFamily="34" charset="0"/>
            </a:rPr>
            <a:t>ă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 de shopping </a:t>
          </a:r>
          <a:r>
            <a:rPr lang="ro-RO" sz="1800" dirty="0">
              <a:latin typeface="Calibri" panose="020F0502020204030204" pitchFamily="34" charset="0"/>
              <a:cs typeface="Calibri" panose="020F0502020204030204" pitchFamily="34" charset="0"/>
            </a:rPr>
            <a:t>î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n siguran</a:t>
          </a:r>
          <a:r>
            <a:rPr lang="ro-RO" sz="1800" dirty="0">
              <a:latin typeface="Calibri" panose="020F0502020204030204" pitchFamily="34" charset="0"/>
              <a:cs typeface="Calibri" panose="020F0502020204030204" pitchFamily="34" charset="0"/>
            </a:rPr>
            <a:t>ță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</dgm:t>
    </dgm:pt>
    <dgm:pt modelId="{5AC7A6C6-344F-4F22-B573-C966EEA0D780}" type="parTrans" cxnId="{218968EF-05D6-4867-9D5E-FF734D724C31}">
      <dgm:prSet/>
      <dgm:spPr/>
      <dgm:t>
        <a:bodyPr/>
        <a:lstStyle/>
        <a:p>
          <a:endParaRPr lang="en-US"/>
        </a:p>
      </dgm:t>
    </dgm:pt>
    <dgm:pt modelId="{88B6686C-1DEC-424A-AA9D-238B45921952}" type="sibTrans" cxnId="{218968EF-05D6-4867-9D5E-FF734D724C31}">
      <dgm:prSet/>
      <dgm:spPr/>
      <dgm:t>
        <a:bodyPr/>
        <a:lstStyle/>
        <a:p>
          <a:endParaRPr lang="en-US"/>
        </a:p>
      </dgm:t>
    </dgm:pt>
    <dgm:pt modelId="{41CD14FD-A71B-4F58-8F2A-B42318718917}" type="pres">
      <dgm:prSet presAssocID="{F64BA168-75FA-4498-A46B-24758CBA1EAB}" presName="root" presStyleCnt="0">
        <dgm:presLayoutVars>
          <dgm:dir/>
          <dgm:resizeHandles val="exact"/>
        </dgm:presLayoutVars>
      </dgm:prSet>
      <dgm:spPr/>
    </dgm:pt>
    <dgm:pt modelId="{EA00B8AE-3DF0-44CF-848A-27FAA2823DBF}" type="pres">
      <dgm:prSet presAssocID="{7A1A63C2-4DCD-418E-B68D-A447E79D26D2}" presName="compNode" presStyleCnt="0"/>
      <dgm:spPr/>
    </dgm:pt>
    <dgm:pt modelId="{87860BA0-A9CB-4D1D-98F6-98618B8F0E90}" type="pres">
      <dgm:prSet presAssocID="{7A1A63C2-4DCD-418E-B68D-A447E79D26D2}" presName="iconRect" presStyleLbl="node1" presStyleIdx="0" presStyleCnt="3" custLinFactNeighborX="-8135" custLinFactNeighborY="-2169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228D92C8-F6BE-4E4A-9FA1-6A1108978247}" type="pres">
      <dgm:prSet presAssocID="{7A1A63C2-4DCD-418E-B68D-A447E79D26D2}" presName="spaceRect" presStyleCnt="0"/>
      <dgm:spPr/>
    </dgm:pt>
    <dgm:pt modelId="{9EB0F43F-357C-429B-B860-373FDB27F679}" type="pres">
      <dgm:prSet presAssocID="{7A1A63C2-4DCD-418E-B68D-A447E79D26D2}" presName="textRect" presStyleLbl="revTx" presStyleIdx="0" presStyleCnt="3" custScaleX="147292" custScaleY="103479" custLinFactNeighborX="415" custLinFactNeighborY="-2824">
        <dgm:presLayoutVars>
          <dgm:chMax val="1"/>
          <dgm:chPref val="1"/>
        </dgm:presLayoutVars>
      </dgm:prSet>
      <dgm:spPr/>
    </dgm:pt>
    <dgm:pt modelId="{03DAFB68-E870-47CF-BF1E-0D4C188A07EC}" type="pres">
      <dgm:prSet presAssocID="{25DDF96C-8CB7-429D-B578-1DDCB6D06DA8}" presName="sibTrans" presStyleCnt="0"/>
      <dgm:spPr/>
    </dgm:pt>
    <dgm:pt modelId="{6F9B0569-D037-49C5-B900-2745E4192F7E}" type="pres">
      <dgm:prSet presAssocID="{6B8A343C-95F1-4ACE-B50A-1AC68C4B67EC}" presName="compNode" presStyleCnt="0"/>
      <dgm:spPr/>
    </dgm:pt>
    <dgm:pt modelId="{5B305036-0591-4594-BE87-16AF0B35F346}" type="pres">
      <dgm:prSet presAssocID="{6B8A343C-95F1-4ACE-B50A-1AC68C4B67EC}" presName="iconRect" presStyleLbl="node1" presStyleIdx="1" presStyleCnt="3" custLinFactNeighborX="2123" custLinFactNeighborY="-2033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3A7240F8-2B5D-448C-B0E4-67FF0B2926BF}" type="pres">
      <dgm:prSet presAssocID="{6B8A343C-95F1-4ACE-B50A-1AC68C4B67EC}" presName="spaceRect" presStyleCnt="0"/>
      <dgm:spPr/>
    </dgm:pt>
    <dgm:pt modelId="{F8E6302B-CE67-494A-B4DA-DF628351738B}" type="pres">
      <dgm:prSet presAssocID="{6B8A343C-95F1-4ACE-B50A-1AC68C4B67EC}" presName="textRect" presStyleLbl="revTx" presStyleIdx="1" presStyleCnt="3" custScaleX="172588" custScaleY="131008" custLinFactNeighborX="956" custLinFactNeighborY="9001">
        <dgm:presLayoutVars>
          <dgm:chMax val="1"/>
          <dgm:chPref val="1"/>
        </dgm:presLayoutVars>
      </dgm:prSet>
      <dgm:spPr/>
    </dgm:pt>
    <dgm:pt modelId="{91857B17-F14E-49F0-AAC2-C1B45CF4033A}" type="pres">
      <dgm:prSet presAssocID="{4598CD9B-1CBC-4894-A03C-E35AB685583C}" presName="sibTrans" presStyleCnt="0"/>
      <dgm:spPr/>
    </dgm:pt>
    <dgm:pt modelId="{23F2A6CE-0604-46EE-9829-EB9FEC6A306E}" type="pres">
      <dgm:prSet presAssocID="{252FB4C6-2497-4BC7-8DB0-1AF6BCC8C1DA}" presName="compNode" presStyleCnt="0"/>
      <dgm:spPr/>
    </dgm:pt>
    <dgm:pt modelId="{00EC922D-F427-4539-8056-712E022BE83F}" type="pres">
      <dgm:prSet presAssocID="{252FB4C6-2497-4BC7-8DB0-1AF6BCC8C1DA}" presName="iconRect" presStyleLbl="node1" presStyleIdx="2" presStyleCnt="3" custLinFactNeighborX="4068" custLinFactNeighborY="-2847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ield Tick"/>
        </a:ext>
      </dgm:extLst>
    </dgm:pt>
    <dgm:pt modelId="{B04D0791-E692-4835-9687-F9682B47BED6}" type="pres">
      <dgm:prSet presAssocID="{252FB4C6-2497-4BC7-8DB0-1AF6BCC8C1DA}" presName="spaceRect" presStyleCnt="0"/>
      <dgm:spPr/>
    </dgm:pt>
    <dgm:pt modelId="{B9EAB1FA-5F99-4D46-B534-988E97B02C17}" type="pres">
      <dgm:prSet presAssocID="{252FB4C6-2497-4BC7-8DB0-1AF6BCC8C1DA}" presName="textRect" presStyleLbl="revTx" presStyleIdx="2" presStyleCnt="3" custScaleX="149203" custScaleY="118164">
        <dgm:presLayoutVars>
          <dgm:chMax val="1"/>
          <dgm:chPref val="1"/>
        </dgm:presLayoutVars>
      </dgm:prSet>
      <dgm:spPr/>
    </dgm:pt>
  </dgm:ptLst>
  <dgm:cxnLst>
    <dgm:cxn modelId="{3DC55814-B6C2-429F-B666-9385EEC28156}" type="presOf" srcId="{7A1A63C2-4DCD-418E-B68D-A447E79D26D2}" destId="{9EB0F43F-357C-429B-B860-373FDB27F679}" srcOrd="0" destOrd="0" presId="urn:microsoft.com/office/officeart/2018/2/layout/IconLabelList"/>
    <dgm:cxn modelId="{6E6D7D34-05CF-4D81-8873-D59BC73AB387}" type="presOf" srcId="{252FB4C6-2497-4BC7-8DB0-1AF6BCC8C1DA}" destId="{B9EAB1FA-5F99-4D46-B534-988E97B02C17}" srcOrd="0" destOrd="0" presId="urn:microsoft.com/office/officeart/2018/2/layout/IconLabelList"/>
    <dgm:cxn modelId="{F0295E37-234F-4D22-AC61-FD24BEC1252E}" srcId="{F64BA168-75FA-4498-A46B-24758CBA1EAB}" destId="{7A1A63C2-4DCD-418E-B68D-A447E79D26D2}" srcOrd="0" destOrd="0" parTransId="{BC96D414-E0E7-44BB-B029-F64E11468F9A}" sibTransId="{25DDF96C-8CB7-429D-B578-1DDCB6D06DA8}"/>
    <dgm:cxn modelId="{64AC8586-7EE9-4898-B85B-D37FE801DBEF}" type="presOf" srcId="{F64BA168-75FA-4498-A46B-24758CBA1EAB}" destId="{41CD14FD-A71B-4F58-8F2A-B42318718917}" srcOrd="0" destOrd="0" presId="urn:microsoft.com/office/officeart/2018/2/layout/IconLabelList"/>
    <dgm:cxn modelId="{8E743BAC-058E-4B42-82E4-3EA8BF78F34C}" srcId="{F64BA168-75FA-4498-A46B-24758CBA1EAB}" destId="{6B8A343C-95F1-4ACE-B50A-1AC68C4B67EC}" srcOrd="1" destOrd="0" parTransId="{AFB8F9CF-5541-4DFC-84D7-9AEF8C8E8CD5}" sibTransId="{4598CD9B-1CBC-4894-A03C-E35AB685583C}"/>
    <dgm:cxn modelId="{00596ECC-0012-4395-951D-A530978B7489}" type="presOf" srcId="{6B8A343C-95F1-4ACE-B50A-1AC68C4B67EC}" destId="{F8E6302B-CE67-494A-B4DA-DF628351738B}" srcOrd="0" destOrd="0" presId="urn:microsoft.com/office/officeart/2018/2/layout/IconLabelList"/>
    <dgm:cxn modelId="{218968EF-05D6-4867-9D5E-FF734D724C31}" srcId="{F64BA168-75FA-4498-A46B-24758CBA1EAB}" destId="{252FB4C6-2497-4BC7-8DB0-1AF6BCC8C1DA}" srcOrd="2" destOrd="0" parTransId="{5AC7A6C6-344F-4F22-B573-C966EEA0D780}" sibTransId="{88B6686C-1DEC-424A-AA9D-238B45921952}"/>
    <dgm:cxn modelId="{FD8C6723-6AED-4DF4-8867-5919E6A3C751}" type="presParOf" srcId="{41CD14FD-A71B-4F58-8F2A-B42318718917}" destId="{EA00B8AE-3DF0-44CF-848A-27FAA2823DBF}" srcOrd="0" destOrd="0" presId="urn:microsoft.com/office/officeart/2018/2/layout/IconLabelList"/>
    <dgm:cxn modelId="{88607AB4-5761-4E0F-83B0-21097DB32670}" type="presParOf" srcId="{EA00B8AE-3DF0-44CF-848A-27FAA2823DBF}" destId="{87860BA0-A9CB-4D1D-98F6-98618B8F0E90}" srcOrd="0" destOrd="0" presId="urn:microsoft.com/office/officeart/2018/2/layout/IconLabelList"/>
    <dgm:cxn modelId="{E0B31806-C516-4D06-A0A8-5BD361A7CEF5}" type="presParOf" srcId="{EA00B8AE-3DF0-44CF-848A-27FAA2823DBF}" destId="{228D92C8-F6BE-4E4A-9FA1-6A1108978247}" srcOrd="1" destOrd="0" presId="urn:microsoft.com/office/officeart/2018/2/layout/IconLabelList"/>
    <dgm:cxn modelId="{67777F1D-E3B3-4600-8E94-8B63C1A01409}" type="presParOf" srcId="{EA00B8AE-3DF0-44CF-848A-27FAA2823DBF}" destId="{9EB0F43F-357C-429B-B860-373FDB27F679}" srcOrd="2" destOrd="0" presId="urn:microsoft.com/office/officeart/2018/2/layout/IconLabelList"/>
    <dgm:cxn modelId="{7572A000-1E51-49E0-A13F-ED598ED2D8FE}" type="presParOf" srcId="{41CD14FD-A71B-4F58-8F2A-B42318718917}" destId="{03DAFB68-E870-47CF-BF1E-0D4C188A07EC}" srcOrd="1" destOrd="0" presId="urn:microsoft.com/office/officeart/2018/2/layout/IconLabelList"/>
    <dgm:cxn modelId="{A784C996-543E-431C-AF09-CF968BF88B6C}" type="presParOf" srcId="{41CD14FD-A71B-4F58-8F2A-B42318718917}" destId="{6F9B0569-D037-49C5-B900-2745E4192F7E}" srcOrd="2" destOrd="0" presId="urn:microsoft.com/office/officeart/2018/2/layout/IconLabelList"/>
    <dgm:cxn modelId="{DE626383-32F4-4602-80EA-6E060B3CCB82}" type="presParOf" srcId="{6F9B0569-D037-49C5-B900-2745E4192F7E}" destId="{5B305036-0591-4594-BE87-16AF0B35F346}" srcOrd="0" destOrd="0" presId="urn:microsoft.com/office/officeart/2018/2/layout/IconLabelList"/>
    <dgm:cxn modelId="{D6DE3527-123F-4E80-A494-31A1D87E93E8}" type="presParOf" srcId="{6F9B0569-D037-49C5-B900-2745E4192F7E}" destId="{3A7240F8-2B5D-448C-B0E4-67FF0B2926BF}" srcOrd="1" destOrd="0" presId="urn:microsoft.com/office/officeart/2018/2/layout/IconLabelList"/>
    <dgm:cxn modelId="{160F9583-0433-4844-B3AE-EE3C0428CABF}" type="presParOf" srcId="{6F9B0569-D037-49C5-B900-2745E4192F7E}" destId="{F8E6302B-CE67-494A-B4DA-DF628351738B}" srcOrd="2" destOrd="0" presId="urn:microsoft.com/office/officeart/2018/2/layout/IconLabelList"/>
    <dgm:cxn modelId="{9CADF501-AA87-4246-A770-36891EF65038}" type="presParOf" srcId="{41CD14FD-A71B-4F58-8F2A-B42318718917}" destId="{91857B17-F14E-49F0-AAC2-C1B45CF4033A}" srcOrd="3" destOrd="0" presId="urn:microsoft.com/office/officeart/2018/2/layout/IconLabelList"/>
    <dgm:cxn modelId="{C7FEBBD7-1C86-4481-84D3-45977800A34D}" type="presParOf" srcId="{41CD14FD-A71B-4F58-8F2A-B42318718917}" destId="{23F2A6CE-0604-46EE-9829-EB9FEC6A306E}" srcOrd="4" destOrd="0" presId="urn:microsoft.com/office/officeart/2018/2/layout/IconLabelList"/>
    <dgm:cxn modelId="{9559CDBB-EDE9-4408-8EC0-67E076F4E89B}" type="presParOf" srcId="{23F2A6CE-0604-46EE-9829-EB9FEC6A306E}" destId="{00EC922D-F427-4539-8056-712E022BE83F}" srcOrd="0" destOrd="0" presId="urn:microsoft.com/office/officeart/2018/2/layout/IconLabelList"/>
    <dgm:cxn modelId="{F11E29AA-B7FB-4369-81C0-1F8B86901647}" type="presParOf" srcId="{23F2A6CE-0604-46EE-9829-EB9FEC6A306E}" destId="{B04D0791-E692-4835-9687-F9682B47BED6}" srcOrd="1" destOrd="0" presId="urn:microsoft.com/office/officeart/2018/2/layout/IconLabelList"/>
    <dgm:cxn modelId="{42DE9BE0-0B11-4D54-8B41-D115A2865650}" type="presParOf" srcId="{23F2A6CE-0604-46EE-9829-EB9FEC6A306E}" destId="{B9EAB1FA-5F99-4D46-B534-988E97B02C1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B16C3E-6052-44D8-88DC-30E2B057614B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FF64DB6-6761-448E-8053-CA0C5DE28194}">
      <dgm:prSet/>
      <dgm:spPr/>
      <dgm:t>
        <a:bodyPr/>
        <a:lstStyle/>
        <a:p>
          <a:r>
            <a:rPr lang="ro-RO" dirty="0">
              <a:latin typeface="Calibri" panose="020F0502020204030204" pitchFamily="34" charset="0"/>
              <a:cs typeface="Calibri" panose="020F0502020204030204" pitchFamily="34" charset="0"/>
            </a:rPr>
            <a:t>6 stories 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BF9D66D-FF63-4C63-8D5B-CD23DF6921B2}" type="parTrans" cxnId="{4F78949A-5112-4A6D-A6B5-72F7DEB1E5FB}">
      <dgm:prSet/>
      <dgm:spPr/>
      <dgm:t>
        <a:bodyPr/>
        <a:lstStyle/>
        <a:p>
          <a:endParaRPr lang="en-US"/>
        </a:p>
      </dgm:t>
    </dgm:pt>
    <dgm:pt modelId="{6431301C-7F2F-4480-AC6E-1658FBC3EF2D}" type="sibTrans" cxnId="{4F78949A-5112-4A6D-A6B5-72F7DEB1E5FB}">
      <dgm:prSet/>
      <dgm:spPr/>
      <dgm:t>
        <a:bodyPr/>
        <a:lstStyle/>
        <a:p>
          <a:endParaRPr lang="en-US"/>
        </a:p>
      </dgm:t>
    </dgm:pt>
    <dgm:pt modelId="{63F591E2-0430-4CF1-B6D9-40A91DFF647E}">
      <dgm:prSet/>
      <dgm:spPr/>
      <dgm:t>
        <a:bodyPr/>
        <a:lstStyle/>
        <a:p>
          <a:r>
            <a:rPr lang="ro-RO" dirty="0">
              <a:latin typeface="Calibri" panose="020F0502020204030204" pitchFamily="34" charset="0"/>
              <a:cs typeface="Calibri" panose="020F0502020204030204" pitchFamily="34" charset="0"/>
            </a:rPr>
            <a:t>2 tasks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40035AA-9456-49DD-A205-FF77E5E588DF}" type="parTrans" cxnId="{59DD1E7C-1F2A-48D6-AFF8-8869F2A70BC5}">
      <dgm:prSet/>
      <dgm:spPr/>
      <dgm:t>
        <a:bodyPr/>
        <a:lstStyle/>
        <a:p>
          <a:endParaRPr lang="en-US"/>
        </a:p>
      </dgm:t>
    </dgm:pt>
    <dgm:pt modelId="{EE9529CF-4969-41A5-99CA-215196A7A925}" type="sibTrans" cxnId="{59DD1E7C-1F2A-48D6-AFF8-8869F2A70BC5}">
      <dgm:prSet/>
      <dgm:spPr/>
      <dgm:t>
        <a:bodyPr/>
        <a:lstStyle/>
        <a:p>
          <a:endParaRPr lang="en-US"/>
        </a:p>
      </dgm:t>
    </dgm:pt>
    <dgm:pt modelId="{708B9929-93F2-457A-BC00-D4238BD0BAE4}">
      <dgm:prSet/>
      <dgm:spPr/>
      <dgm:t>
        <a:bodyPr/>
        <a:lstStyle/>
        <a:p>
          <a:r>
            <a:rPr lang="ro-RO" dirty="0">
              <a:latin typeface="Calibri" panose="020F0502020204030204" pitchFamily="34" charset="0"/>
              <a:cs typeface="Calibri" panose="020F0502020204030204" pitchFamily="34" charset="0"/>
            </a:rPr>
            <a:t>12 subtasks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B7EE4C6-FD3E-4E01-BEFD-6F5DC703CE86}" type="parTrans" cxnId="{254A8472-3B20-494B-A3E3-DAE211A354E3}">
      <dgm:prSet/>
      <dgm:spPr/>
      <dgm:t>
        <a:bodyPr/>
        <a:lstStyle/>
        <a:p>
          <a:endParaRPr lang="en-US"/>
        </a:p>
      </dgm:t>
    </dgm:pt>
    <dgm:pt modelId="{2B33C8DA-43E2-4D3D-91B8-6F0FC159ECCF}" type="sibTrans" cxnId="{254A8472-3B20-494B-A3E3-DAE211A354E3}">
      <dgm:prSet/>
      <dgm:spPr/>
      <dgm:t>
        <a:bodyPr/>
        <a:lstStyle/>
        <a:p>
          <a:endParaRPr lang="en-US"/>
        </a:p>
      </dgm:t>
    </dgm:pt>
    <dgm:pt modelId="{16003BAC-55D5-4A2F-9F71-FC4FE2C8AB61}" type="pres">
      <dgm:prSet presAssocID="{22B16C3E-6052-44D8-88DC-30E2B057614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7CDDA0-EC8A-4A08-8EEA-AF5C5B7BAEA2}" type="pres">
      <dgm:prSet presAssocID="{EFF64DB6-6761-448E-8053-CA0C5DE28194}" presName="hierRoot1" presStyleCnt="0"/>
      <dgm:spPr/>
    </dgm:pt>
    <dgm:pt modelId="{7783CFA3-E0A0-4DB4-9D14-0429E9D2C542}" type="pres">
      <dgm:prSet presAssocID="{EFF64DB6-6761-448E-8053-CA0C5DE28194}" presName="composite" presStyleCnt="0"/>
      <dgm:spPr/>
    </dgm:pt>
    <dgm:pt modelId="{3F238740-59E4-4C74-B4A4-D9C11E14B924}" type="pres">
      <dgm:prSet presAssocID="{EFF64DB6-6761-448E-8053-CA0C5DE28194}" presName="background" presStyleLbl="node0" presStyleIdx="0" presStyleCnt="3"/>
      <dgm:spPr/>
    </dgm:pt>
    <dgm:pt modelId="{80D590D4-DE12-4EFF-97DA-BED314B75C1D}" type="pres">
      <dgm:prSet presAssocID="{EFF64DB6-6761-448E-8053-CA0C5DE28194}" presName="text" presStyleLbl="fgAcc0" presStyleIdx="0" presStyleCnt="3">
        <dgm:presLayoutVars>
          <dgm:chPref val="3"/>
        </dgm:presLayoutVars>
      </dgm:prSet>
      <dgm:spPr/>
    </dgm:pt>
    <dgm:pt modelId="{45304BE3-3152-497D-8DD6-6DE40C827024}" type="pres">
      <dgm:prSet presAssocID="{EFF64DB6-6761-448E-8053-CA0C5DE28194}" presName="hierChild2" presStyleCnt="0"/>
      <dgm:spPr/>
    </dgm:pt>
    <dgm:pt modelId="{2B45973A-7731-4696-BFC3-37266E2AB62E}" type="pres">
      <dgm:prSet presAssocID="{63F591E2-0430-4CF1-B6D9-40A91DFF647E}" presName="hierRoot1" presStyleCnt="0"/>
      <dgm:spPr/>
    </dgm:pt>
    <dgm:pt modelId="{39439145-2EAD-4140-B6D8-FD0107DE99EC}" type="pres">
      <dgm:prSet presAssocID="{63F591E2-0430-4CF1-B6D9-40A91DFF647E}" presName="composite" presStyleCnt="0"/>
      <dgm:spPr/>
    </dgm:pt>
    <dgm:pt modelId="{D8FEA502-FAF2-4B39-AA08-E61BC12E93B9}" type="pres">
      <dgm:prSet presAssocID="{63F591E2-0430-4CF1-B6D9-40A91DFF647E}" presName="background" presStyleLbl="node0" presStyleIdx="1" presStyleCnt="3"/>
      <dgm:spPr/>
    </dgm:pt>
    <dgm:pt modelId="{AA598558-6760-4A13-B601-D9D233203A17}" type="pres">
      <dgm:prSet presAssocID="{63F591E2-0430-4CF1-B6D9-40A91DFF647E}" presName="text" presStyleLbl="fgAcc0" presStyleIdx="1" presStyleCnt="3">
        <dgm:presLayoutVars>
          <dgm:chPref val="3"/>
        </dgm:presLayoutVars>
      </dgm:prSet>
      <dgm:spPr/>
    </dgm:pt>
    <dgm:pt modelId="{5BEF792F-DAB6-4AEC-AFAC-FDEE44502575}" type="pres">
      <dgm:prSet presAssocID="{63F591E2-0430-4CF1-B6D9-40A91DFF647E}" presName="hierChild2" presStyleCnt="0"/>
      <dgm:spPr/>
    </dgm:pt>
    <dgm:pt modelId="{89D1018C-6D4F-476A-A8C1-52E822A36B2C}" type="pres">
      <dgm:prSet presAssocID="{708B9929-93F2-457A-BC00-D4238BD0BAE4}" presName="hierRoot1" presStyleCnt="0"/>
      <dgm:spPr/>
    </dgm:pt>
    <dgm:pt modelId="{5F1F10E8-6A8C-455B-A5DB-F7B061121E1F}" type="pres">
      <dgm:prSet presAssocID="{708B9929-93F2-457A-BC00-D4238BD0BAE4}" presName="composite" presStyleCnt="0"/>
      <dgm:spPr/>
    </dgm:pt>
    <dgm:pt modelId="{8398F2A6-DDC6-4E1F-B526-1A0401D6D86D}" type="pres">
      <dgm:prSet presAssocID="{708B9929-93F2-457A-BC00-D4238BD0BAE4}" presName="background" presStyleLbl="node0" presStyleIdx="2" presStyleCnt="3"/>
      <dgm:spPr/>
    </dgm:pt>
    <dgm:pt modelId="{8668280F-42BE-44CE-A028-4F38AB68E694}" type="pres">
      <dgm:prSet presAssocID="{708B9929-93F2-457A-BC00-D4238BD0BAE4}" presName="text" presStyleLbl="fgAcc0" presStyleIdx="2" presStyleCnt="3">
        <dgm:presLayoutVars>
          <dgm:chPref val="3"/>
        </dgm:presLayoutVars>
      </dgm:prSet>
      <dgm:spPr/>
    </dgm:pt>
    <dgm:pt modelId="{0966E3A4-52C9-40D3-B812-C3921ED9A080}" type="pres">
      <dgm:prSet presAssocID="{708B9929-93F2-457A-BC00-D4238BD0BAE4}" presName="hierChild2" presStyleCnt="0"/>
      <dgm:spPr/>
    </dgm:pt>
  </dgm:ptLst>
  <dgm:cxnLst>
    <dgm:cxn modelId="{CD30233B-4EA0-4B04-9EFC-8801A2C3AFD7}" type="presOf" srcId="{EFF64DB6-6761-448E-8053-CA0C5DE28194}" destId="{80D590D4-DE12-4EFF-97DA-BED314B75C1D}" srcOrd="0" destOrd="0" presId="urn:microsoft.com/office/officeart/2005/8/layout/hierarchy1"/>
    <dgm:cxn modelId="{254A8472-3B20-494B-A3E3-DAE211A354E3}" srcId="{22B16C3E-6052-44D8-88DC-30E2B057614B}" destId="{708B9929-93F2-457A-BC00-D4238BD0BAE4}" srcOrd="2" destOrd="0" parTransId="{CB7EE4C6-FD3E-4E01-BEFD-6F5DC703CE86}" sibTransId="{2B33C8DA-43E2-4D3D-91B8-6F0FC159ECCF}"/>
    <dgm:cxn modelId="{59DD1E7C-1F2A-48D6-AFF8-8869F2A70BC5}" srcId="{22B16C3E-6052-44D8-88DC-30E2B057614B}" destId="{63F591E2-0430-4CF1-B6D9-40A91DFF647E}" srcOrd="1" destOrd="0" parTransId="{740035AA-9456-49DD-A205-FF77E5E588DF}" sibTransId="{EE9529CF-4969-41A5-99CA-215196A7A925}"/>
    <dgm:cxn modelId="{4F78949A-5112-4A6D-A6B5-72F7DEB1E5FB}" srcId="{22B16C3E-6052-44D8-88DC-30E2B057614B}" destId="{EFF64DB6-6761-448E-8053-CA0C5DE28194}" srcOrd="0" destOrd="0" parTransId="{CBF9D66D-FF63-4C63-8D5B-CD23DF6921B2}" sibTransId="{6431301C-7F2F-4480-AC6E-1658FBC3EF2D}"/>
    <dgm:cxn modelId="{A51E64CA-C1FD-43D5-8A0F-24314BB72E4C}" type="presOf" srcId="{22B16C3E-6052-44D8-88DC-30E2B057614B}" destId="{16003BAC-55D5-4A2F-9F71-FC4FE2C8AB61}" srcOrd="0" destOrd="0" presId="urn:microsoft.com/office/officeart/2005/8/layout/hierarchy1"/>
    <dgm:cxn modelId="{026D4DEC-4E94-4300-AA22-844D38A4FE46}" type="presOf" srcId="{63F591E2-0430-4CF1-B6D9-40A91DFF647E}" destId="{AA598558-6760-4A13-B601-D9D233203A17}" srcOrd="0" destOrd="0" presId="urn:microsoft.com/office/officeart/2005/8/layout/hierarchy1"/>
    <dgm:cxn modelId="{2098E5FA-7F23-4C8C-982A-212051E93435}" type="presOf" srcId="{708B9929-93F2-457A-BC00-D4238BD0BAE4}" destId="{8668280F-42BE-44CE-A028-4F38AB68E694}" srcOrd="0" destOrd="0" presId="urn:microsoft.com/office/officeart/2005/8/layout/hierarchy1"/>
    <dgm:cxn modelId="{97532F01-D7AD-406E-97B9-63A6BF282129}" type="presParOf" srcId="{16003BAC-55D5-4A2F-9F71-FC4FE2C8AB61}" destId="{947CDDA0-EC8A-4A08-8EEA-AF5C5B7BAEA2}" srcOrd="0" destOrd="0" presId="urn:microsoft.com/office/officeart/2005/8/layout/hierarchy1"/>
    <dgm:cxn modelId="{5B5F4742-9B5D-4632-AD6D-4AD153EC9542}" type="presParOf" srcId="{947CDDA0-EC8A-4A08-8EEA-AF5C5B7BAEA2}" destId="{7783CFA3-E0A0-4DB4-9D14-0429E9D2C542}" srcOrd="0" destOrd="0" presId="urn:microsoft.com/office/officeart/2005/8/layout/hierarchy1"/>
    <dgm:cxn modelId="{242F18C4-7039-4E29-9601-9800BCC54115}" type="presParOf" srcId="{7783CFA3-E0A0-4DB4-9D14-0429E9D2C542}" destId="{3F238740-59E4-4C74-B4A4-D9C11E14B924}" srcOrd="0" destOrd="0" presId="urn:microsoft.com/office/officeart/2005/8/layout/hierarchy1"/>
    <dgm:cxn modelId="{7CC813DD-9BCA-4310-95DA-5D811BE3A8EA}" type="presParOf" srcId="{7783CFA3-E0A0-4DB4-9D14-0429E9D2C542}" destId="{80D590D4-DE12-4EFF-97DA-BED314B75C1D}" srcOrd="1" destOrd="0" presId="urn:microsoft.com/office/officeart/2005/8/layout/hierarchy1"/>
    <dgm:cxn modelId="{9CAE12BC-4054-4F79-AD95-8B3217D2175E}" type="presParOf" srcId="{947CDDA0-EC8A-4A08-8EEA-AF5C5B7BAEA2}" destId="{45304BE3-3152-497D-8DD6-6DE40C827024}" srcOrd="1" destOrd="0" presId="urn:microsoft.com/office/officeart/2005/8/layout/hierarchy1"/>
    <dgm:cxn modelId="{5741A26F-0EAF-4136-9D34-B23174BF58C8}" type="presParOf" srcId="{16003BAC-55D5-4A2F-9F71-FC4FE2C8AB61}" destId="{2B45973A-7731-4696-BFC3-37266E2AB62E}" srcOrd="1" destOrd="0" presId="urn:microsoft.com/office/officeart/2005/8/layout/hierarchy1"/>
    <dgm:cxn modelId="{405E44D8-7B8B-4E9E-9C98-A79CC3819405}" type="presParOf" srcId="{2B45973A-7731-4696-BFC3-37266E2AB62E}" destId="{39439145-2EAD-4140-B6D8-FD0107DE99EC}" srcOrd="0" destOrd="0" presId="urn:microsoft.com/office/officeart/2005/8/layout/hierarchy1"/>
    <dgm:cxn modelId="{087F8ABC-CC1A-40AC-AD30-942DBCE94EC3}" type="presParOf" srcId="{39439145-2EAD-4140-B6D8-FD0107DE99EC}" destId="{D8FEA502-FAF2-4B39-AA08-E61BC12E93B9}" srcOrd="0" destOrd="0" presId="urn:microsoft.com/office/officeart/2005/8/layout/hierarchy1"/>
    <dgm:cxn modelId="{E854156E-3051-4AD8-8DA2-4DE33F8B423A}" type="presParOf" srcId="{39439145-2EAD-4140-B6D8-FD0107DE99EC}" destId="{AA598558-6760-4A13-B601-D9D233203A17}" srcOrd="1" destOrd="0" presId="urn:microsoft.com/office/officeart/2005/8/layout/hierarchy1"/>
    <dgm:cxn modelId="{ABB1AF50-FF8F-4D08-926D-AFA13E418E9C}" type="presParOf" srcId="{2B45973A-7731-4696-BFC3-37266E2AB62E}" destId="{5BEF792F-DAB6-4AEC-AFAC-FDEE44502575}" srcOrd="1" destOrd="0" presId="urn:microsoft.com/office/officeart/2005/8/layout/hierarchy1"/>
    <dgm:cxn modelId="{9B39AB3B-84EB-4832-90F6-EFDAD3117912}" type="presParOf" srcId="{16003BAC-55D5-4A2F-9F71-FC4FE2C8AB61}" destId="{89D1018C-6D4F-476A-A8C1-52E822A36B2C}" srcOrd="2" destOrd="0" presId="urn:microsoft.com/office/officeart/2005/8/layout/hierarchy1"/>
    <dgm:cxn modelId="{97166731-570C-4DD4-9678-4E4894A74FB4}" type="presParOf" srcId="{89D1018C-6D4F-476A-A8C1-52E822A36B2C}" destId="{5F1F10E8-6A8C-455B-A5DB-F7B061121E1F}" srcOrd="0" destOrd="0" presId="urn:microsoft.com/office/officeart/2005/8/layout/hierarchy1"/>
    <dgm:cxn modelId="{BC1B73B7-B0A8-4BE0-8C1E-710DC745A3B2}" type="presParOf" srcId="{5F1F10E8-6A8C-455B-A5DB-F7B061121E1F}" destId="{8398F2A6-DDC6-4E1F-B526-1A0401D6D86D}" srcOrd="0" destOrd="0" presId="urn:microsoft.com/office/officeart/2005/8/layout/hierarchy1"/>
    <dgm:cxn modelId="{B181865E-E112-4957-92B1-2AA80428EC96}" type="presParOf" srcId="{5F1F10E8-6A8C-455B-A5DB-F7B061121E1F}" destId="{8668280F-42BE-44CE-A028-4F38AB68E694}" srcOrd="1" destOrd="0" presId="urn:microsoft.com/office/officeart/2005/8/layout/hierarchy1"/>
    <dgm:cxn modelId="{4D145429-2FEB-4B69-9246-D66FF1C9719D}" type="presParOf" srcId="{89D1018C-6D4F-476A-A8C1-52E822A36B2C}" destId="{0966E3A4-52C9-40D3-B812-C3921ED9A08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6B0755-4B12-44AB-8ACE-D7DB034CD628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9B1818C-22AB-4B7B-8212-0E849EF18F2E}">
      <dgm:prSet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Robert’s stories:</a:t>
          </a:r>
        </a:p>
      </dgm:t>
    </dgm:pt>
    <dgm:pt modelId="{E40EA97E-4394-4B4C-B0F0-A577B7F5A56B}" type="parTrans" cxnId="{82A9B0F4-A861-411C-97EC-FE8FE1EDE781}">
      <dgm:prSet/>
      <dgm:spPr/>
      <dgm:t>
        <a:bodyPr/>
        <a:lstStyle/>
        <a:p>
          <a:endParaRPr lang="en-US"/>
        </a:p>
      </dgm:t>
    </dgm:pt>
    <dgm:pt modelId="{DC903E8D-ED06-4E5D-893B-FECA25935D5B}" type="sibTrans" cxnId="{82A9B0F4-A861-411C-97EC-FE8FE1EDE781}">
      <dgm:prSet/>
      <dgm:spPr/>
      <dgm:t>
        <a:bodyPr/>
        <a:lstStyle/>
        <a:p>
          <a:endParaRPr lang="en-US"/>
        </a:p>
      </dgm:t>
    </dgm:pt>
    <dgm:pt modelId="{04F9E455-4955-4010-95DF-AE40BB379759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As a store employee, I want to be able to edit products. (SA-5)</a:t>
          </a:r>
        </a:p>
      </dgm:t>
    </dgm:pt>
    <dgm:pt modelId="{5DC94929-E1B7-45DB-9F97-194B34C65680}" type="parTrans" cxnId="{B18045BA-8A61-420F-94CC-1FBA3A87A0D2}">
      <dgm:prSet/>
      <dgm:spPr/>
      <dgm:t>
        <a:bodyPr/>
        <a:lstStyle/>
        <a:p>
          <a:endParaRPr lang="en-US"/>
        </a:p>
      </dgm:t>
    </dgm:pt>
    <dgm:pt modelId="{700A3091-3720-4173-9659-AA11BCE00398}" type="sibTrans" cxnId="{B18045BA-8A61-420F-94CC-1FBA3A87A0D2}">
      <dgm:prSet/>
      <dgm:spPr/>
      <dgm:t>
        <a:bodyPr/>
        <a:lstStyle/>
        <a:p>
          <a:endParaRPr lang="en-US"/>
        </a:p>
      </dgm:t>
    </dgm:pt>
    <dgm:pt modelId="{C08FB61D-F0F6-46C5-ACE9-E6E35D503C06}">
      <dgm:prSet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Mara’s stories:</a:t>
          </a:r>
        </a:p>
      </dgm:t>
    </dgm:pt>
    <dgm:pt modelId="{B60DCD7D-947B-4FF1-9F38-6BEBAD611327}" type="parTrans" cxnId="{1B71B493-E60E-4F1B-B1A6-8212DCAB52D1}">
      <dgm:prSet/>
      <dgm:spPr/>
      <dgm:t>
        <a:bodyPr/>
        <a:lstStyle/>
        <a:p>
          <a:endParaRPr lang="en-US"/>
        </a:p>
      </dgm:t>
    </dgm:pt>
    <dgm:pt modelId="{0B0B08BC-BDE8-4F53-8CAC-41C49382D79B}" type="sibTrans" cxnId="{1B71B493-E60E-4F1B-B1A6-8212DCAB52D1}">
      <dgm:prSet/>
      <dgm:spPr/>
      <dgm:t>
        <a:bodyPr/>
        <a:lstStyle/>
        <a:p>
          <a:endParaRPr lang="en-US"/>
        </a:p>
      </dgm:t>
    </dgm:pt>
    <dgm:pt modelId="{70670FEA-C09A-4FD3-BE06-7A0EE1624EF9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As a customer, I want to be able to buy products. (SA-3)</a:t>
          </a:r>
        </a:p>
      </dgm:t>
    </dgm:pt>
    <dgm:pt modelId="{FB64C91A-3803-4637-89AF-26ED3FE516E8}" type="parTrans" cxnId="{7EF70835-9B1C-4EE7-83B2-A55145511409}">
      <dgm:prSet/>
      <dgm:spPr/>
      <dgm:t>
        <a:bodyPr/>
        <a:lstStyle/>
        <a:p>
          <a:endParaRPr lang="en-US"/>
        </a:p>
      </dgm:t>
    </dgm:pt>
    <dgm:pt modelId="{6B45631F-1B97-4968-A9DE-AED17DF4523A}" type="sibTrans" cxnId="{7EF70835-9B1C-4EE7-83B2-A55145511409}">
      <dgm:prSet/>
      <dgm:spPr/>
      <dgm:t>
        <a:bodyPr/>
        <a:lstStyle/>
        <a:p>
          <a:endParaRPr lang="en-US"/>
        </a:p>
      </dgm:t>
    </dgm:pt>
    <dgm:pt modelId="{E4AED557-3697-4E12-A9BA-149682DF5873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As a store employee, I want to able to add new products. (SA-4)</a:t>
          </a:r>
        </a:p>
      </dgm:t>
    </dgm:pt>
    <dgm:pt modelId="{CEC13A73-A45E-47EE-BEFF-C93428C19F12}" type="parTrans" cxnId="{2C4D720B-A65B-4947-B1D0-4B51C26930B6}">
      <dgm:prSet/>
      <dgm:spPr/>
      <dgm:t>
        <a:bodyPr/>
        <a:lstStyle/>
        <a:p>
          <a:endParaRPr lang="en-US"/>
        </a:p>
      </dgm:t>
    </dgm:pt>
    <dgm:pt modelId="{3B42930C-8F26-477B-92F8-147F809BF533}" type="sibTrans" cxnId="{2C4D720B-A65B-4947-B1D0-4B51C26930B6}">
      <dgm:prSet/>
      <dgm:spPr/>
      <dgm:t>
        <a:bodyPr/>
        <a:lstStyle/>
        <a:p>
          <a:endParaRPr lang="en-US"/>
        </a:p>
      </dgm:t>
    </dgm:pt>
    <dgm:pt modelId="{3EF97744-ECE1-4E1D-9973-2F3E07AD2560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As a store employee, I want to be able to delete existing products. (SA-6)</a:t>
          </a:r>
        </a:p>
      </dgm:t>
    </dgm:pt>
    <dgm:pt modelId="{ECAF039E-97D3-4805-8E7F-8001A6E56742}" type="parTrans" cxnId="{EB878646-CAA0-4A12-9DB2-22513A9E9E8C}">
      <dgm:prSet/>
      <dgm:spPr/>
      <dgm:t>
        <a:bodyPr/>
        <a:lstStyle/>
        <a:p>
          <a:endParaRPr lang="en-US"/>
        </a:p>
      </dgm:t>
    </dgm:pt>
    <dgm:pt modelId="{FF09E4F7-1B56-4246-A7EF-6E5DCC04AA5C}" type="sibTrans" cxnId="{EB878646-CAA0-4A12-9DB2-22513A9E9E8C}">
      <dgm:prSet/>
      <dgm:spPr/>
      <dgm:t>
        <a:bodyPr/>
        <a:lstStyle/>
        <a:p>
          <a:endParaRPr lang="en-US"/>
        </a:p>
      </dgm:t>
    </dgm:pt>
    <dgm:pt modelId="{709E83FF-7E9E-4DD5-ADF1-C662454201F6}">
      <dgm:prSet/>
      <dgm:spPr/>
      <dgm:t>
        <a:bodyPr/>
        <a:lstStyle/>
        <a:p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2AB6A9A-8809-42D1-8353-12E2BF7793B8}" type="parTrans" cxnId="{61334FC1-23FD-4F7D-80DD-8175436A46CA}">
      <dgm:prSet/>
      <dgm:spPr/>
      <dgm:t>
        <a:bodyPr/>
        <a:lstStyle/>
        <a:p>
          <a:endParaRPr lang="ro-RO"/>
        </a:p>
      </dgm:t>
    </dgm:pt>
    <dgm:pt modelId="{BB67AE17-7A91-4702-B4C2-D9EA18A82EA6}" type="sibTrans" cxnId="{61334FC1-23FD-4F7D-80DD-8175436A46CA}">
      <dgm:prSet/>
      <dgm:spPr/>
      <dgm:t>
        <a:bodyPr/>
        <a:lstStyle/>
        <a:p>
          <a:endParaRPr lang="ro-RO"/>
        </a:p>
      </dgm:t>
    </dgm:pt>
    <dgm:pt modelId="{E45FE31B-F4C8-4177-A8BE-D9EF3274C6B4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As a user, I want to be able to login. (SA-1)</a:t>
          </a:r>
          <a:endParaRPr lang="ro-RO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C6AE7B6-7683-46C9-B685-5C98D9746FFE}" type="parTrans" cxnId="{A7804E1F-8D33-4BAE-B809-A1A1E6591B10}">
      <dgm:prSet/>
      <dgm:spPr/>
      <dgm:t>
        <a:bodyPr/>
        <a:lstStyle/>
        <a:p>
          <a:endParaRPr lang="ro-RO"/>
        </a:p>
      </dgm:t>
    </dgm:pt>
    <dgm:pt modelId="{FA975F42-1C3B-4512-94E7-CE49DEBB0627}" type="sibTrans" cxnId="{A7804E1F-8D33-4BAE-B809-A1A1E6591B10}">
      <dgm:prSet/>
      <dgm:spPr/>
      <dgm:t>
        <a:bodyPr/>
        <a:lstStyle/>
        <a:p>
          <a:endParaRPr lang="ro-RO"/>
        </a:p>
      </dgm:t>
    </dgm:pt>
    <dgm:pt modelId="{271E2663-1823-4C93-A1C8-B517E8E87282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As a customer, I want to see available products. (SA-2)</a:t>
          </a:r>
        </a:p>
      </dgm:t>
    </dgm:pt>
    <dgm:pt modelId="{338F42F1-975B-4F92-98D3-603FCAD5D87B}" type="parTrans" cxnId="{34B442D5-87D2-42CB-AA1C-972A0707719C}">
      <dgm:prSet/>
      <dgm:spPr/>
      <dgm:t>
        <a:bodyPr/>
        <a:lstStyle/>
        <a:p>
          <a:endParaRPr lang="ro-RO"/>
        </a:p>
      </dgm:t>
    </dgm:pt>
    <dgm:pt modelId="{3AE1101D-4B26-41A4-8001-906FBFE8E760}" type="sibTrans" cxnId="{34B442D5-87D2-42CB-AA1C-972A0707719C}">
      <dgm:prSet/>
      <dgm:spPr/>
      <dgm:t>
        <a:bodyPr/>
        <a:lstStyle/>
        <a:p>
          <a:endParaRPr lang="ro-RO"/>
        </a:p>
      </dgm:t>
    </dgm:pt>
    <dgm:pt modelId="{907531AE-7043-4404-9D1D-EA007A807997}" type="pres">
      <dgm:prSet presAssocID="{766B0755-4B12-44AB-8ACE-D7DB034CD628}" presName="Name0" presStyleCnt="0">
        <dgm:presLayoutVars>
          <dgm:dir/>
          <dgm:animLvl val="lvl"/>
          <dgm:resizeHandles val="exact"/>
        </dgm:presLayoutVars>
      </dgm:prSet>
      <dgm:spPr/>
    </dgm:pt>
    <dgm:pt modelId="{5837177A-7665-46CB-847E-16AF7321068E}" type="pres">
      <dgm:prSet presAssocID="{49B1818C-22AB-4B7B-8212-0E849EF18F2E}" presName="linNode" presStyleCnt="0"/>
      <dgm:spPr/>
    </dgm:pt>
    <dgm:pt modelId="{A256D5CA-9387-43FD-8E3F-2DC96732F484}" type="pres">
      <dgm:prSet presAssocID="{49B1818C-22AB-4B7B-8212-0E849EF18F2E}" presName="parentText" presStyleLbl="node1" presStyleIdx="0" presStyleCnt="2" custScaleX="80465" custLinFactNeighborX="-5871">
        <dgm:presLayoutVars>
          <dgm:chMax val="1"/>
          <dgm:bulletEnabled val="1"/>
        </dgm:presLayoutVars>
      </dgm:prSet>
      <dgm:spPr/>
    </dgm:pt>
    <dgm:pt modelId="{5ACE73C3-32BA-469B-9E30-0290BE9C1AEF}" type="pres">
      <dgm:prSet presAssocID="{49B1818C-22AB-4B7B-8212-0E849EF18F2E}" presName="descendantText" presStyleLbl="alignAccFollowNode1" presStyleIdx="0" presStyleCnt="2" custScaleX="213043" custScaleY="93574">
        <dgm:presLayoutVars>
          <dgm:bulletEnabled val="1"/>
        </dgm:presLayoutVars>
      </dgm:prSet>
      <dgm:spPr/>
    </dgm:pt>
    <dgm:pt modelId="{E585DEDA-F889-4157-B6DA-A1425EFACD89}" type="pres">
      <dgm:prSet presAssocID="{DC903E8D-ED06-4E5D-893B-FECA25935D5B}" presName="sp" presStyleCnt="0"/>
      <dgm:spPr/>
    </dgm:pt>
    <dgm:pt modelId="{B5D2991C-D6AE-4306-8480-4DA15A39FB86}" type="pres">
      <dgm:prSet presAssocID="{C08FB61D-F0F6-46C5-ACE9-E6E35D503C06}" presName="linNode" presStyleCnt="0"/>
      <dgm:spPr/>
    </dgm:pt>
    <dgm:pt modelId="{DFF1C94C-A380-46FF-95A4-8C1D9BE6550B}" type="pres">
      <dgm:prSet presAssocID="{C08FB61D-F0F6-46C5-ACE9-E6E35D503C06}" presName="parentText" presStyleLbl="node1" presStyleIdx="1" presStyleCnt="2" custScaleX="53966">
        <dgm:presLayoutVars>
          <dgm:chMax val="1"/>
          <dgm:bulletEnabled val="1"/>
        </dgm:presLayoutVars>
      </dgm:prSet>
      <dgm:spPr/>
    </dgm:pt>
    <dgm:pt modelId="{EDAD9B3E-C1BB-4BF3-8542-65208034435D}" type="pres">
      <dgm:prSet presAssocID="{C08FB61D-F0F6-46C5-ACE9-E6E35D503C06}" presName="descendantText" presStyleLbl="alignAccFollowNode1" presStyleIdx="1" presStyleCnt="2" custScaleX="144684" custScaleY="100307" custLinFactNeighborY="0">
        <dgm:presLayoutVars>
          <dgm:bulletEnabled val="1"/>
        </dgm:presLayoutVars>
      </dgm:prSet>
      <dgm:spPr/>
    </dgm:pt>
  </dgm:ptLst>
  <dgm:cxnLst>
    <dgm:cxn modelId="{2C4D720B-A65B-4947-B1D0-4B51C26930B6}" srcId="{C08FB61D-F0F6-46C5-ACE9-E6E35D503C06}" destId="{E4AED557-3697-4E12-A9BA-149682DF5873}" srcOrd="1" destOrd="0" parTransId="{CEC13A73-A45E-47EE-BEFF-C93428C19F12}" sibTransId="{3B42930C-8F26-477B-92F8-147F809BF533}"/>
    <dgm:cxn modelId="{44439D0C-0946-4B4C-87FA-FCC7A03777D4}" type="presOf" srcId="{709E83FF-7E9E-4DD5-ADF1-C662454201F6}" destId="{5ACE73C3-32BA-469B-9E30-0290BE9C1AEF}" srcOrd="0" destOrd="0" presId="urn:microsoft.com/office/officeart/2005/8/layout/vList5"/>
    <dgm:cxn modelId="{003E1318-087F-4799-A161-F2BE3D232D94}" type="presOf" srcId="{E45FE31B-F4C8-4177-A8BE-D9EF3274C6B4}" destId="{5ACE73C3-32BA-469B-9E30-0290BE9C1AEF}" srcOrd="0" destOrd="1" presId="urn:microsoft.com/office/officeart/2005/8/layout/vList5"/>
    <dgm:cxn modelId="{A7804E1F-8D33-4BAE-B809-A1A1E6591B10}" srcId="{49B1818C-22AB-4B7B-8212-0E849EF18F2E}" destId="{E45FE31B-F4C8-4177-A8BE-D9EF3274C6B4}" srcOrd="1" destOrd="0" parTransId="{4C6AE7B6-7683-46C9-B685-5C98D9746FFE}" sibTransId="{FA975F42-1C3B-4512-94E7-CE49DEBB0627}"/>
    <dgm:cxn modelId="{48C7F621-81BB-4467-A880-1BCD9408B403}" type="presOf" srcId="{271E2663-1823-4C93-A1C8-B517E8E87282}" destId="{5ACE73C3-32BA-469B-9E30-0290BE9C1AEF}" srcOrd="0" destOrd="2" presId="urn:microsoft.com/office/officeart/2005/8/layout/vList5"/>
    <dgm:cxn modelId="{7EF70835-9B1C-4EE7-83B2-A55145511409}" srcId="{C08FB61D-F0F6-46C5-ACE9-E6E35D503C06}" destId="{70670FEA-C09A-4FD3-BE06-7A0EE1624EF9}" srcOrd="0" destOrd="0" parTransId="{FB64C91A-3803-4637-89AF-26ED3FE516E8}" sibTransId="{6B45631F-1B97-4968-A9DE-AED17DF4523A}"/>
    <dgm:cxn modelId="{91FE0C5C-036D-4708-A07E-D417696A4DEE}" type="presOf" srcId="{766B0755-4B12-44AB-8ACE-D7DB034CD628}" destId="{907531AE-7043-4404-9D1D-EA007A807997}" srcOrd="0" destOrd="0" presId="urn:microsoft.com/office/officeart/2005/8/layout/vList5"/>
    <dgm:cxn modelId="{D96FB544-19B2-474A-B557-9E14B51B22FC}" type="presOf" srcId="{04F9E455-4955-4010-95DF-AE40BB379759}" destId="{5ACE73C3-32BA-469B-9E30-0290BE9C1AEF}" srcOrd="0" destOrd="3" presId="urn:microsoft.com/office/officeart/2005/8/layout/vList5"/>
    <dgm:cxn modelId="{EB878646-CAA0-4A12-9DB2-22513A9E9E8C}" srcId="{C08FB61D-F0F6-46C5-ACE9-E6E35D503C06}" destId="{3EF97744-ECE1-4E1D-9973-2F3E07AD2560}" srcOrd="2" destOrd="0" parTransId="{ECAF039E-97D3-4805-8E7F-8001A6E56742}" sibTransId="{FF09E4F7-1B56-4246-A7EF-6E5DCC04AA5C}"/>
    <dgm:cxn modelId="{76E00648-2940-4B45-B6F8-F6F75A9550F9}" type="presOf" srcId="{E4AED557-3697-4E12-A9BA-149682DF5873}" destId="{EDAD9B3E-C1BB-4BF3-8542-65208034435D}" srcOrd="0" destOrd="1" presId="urn:microsoft.com/office/officeart/2005/8/layout/vList5"/>
    <dgm:cxn modelId="{87859175-19FE-4FD3-A49A-A8055BE6D087}" type="presOf" srcId="{70670FEA-C09A-4FD3-BE06-7A0EE1624EF9}" destId="{EDAD9B3E-C1BB-4BF3-8542-65208034435D}" srcOrd="0" destOrd="0" presId="urn:microsoft.com/office/officeart/2005/8/layout/vList5"/>
    <dgm:cxn modelId="{1B71B493-E60E-4F1B-B1A6-8212DCAB52D1}" srcId="{766B0755-4B12-44AB-8ACE-D7DB034CD628}" destId="{C08FB61D-F0F6-46C5-ACE9-E6E35D503C06}" srcOrd="1" destOrd="0" parTransId="{B60DCD7D-947B-4FF1-9F38-6BEBAD611327}" sibTransId="{0B0B08BC-BDE8-4F53-8CAC-41C49382D79B}"/>
    <dgm:cxn modelId="{6C7427B7-E013-4D0F-910C-D72CB4562CBB}" type="presOf" srcId="{3EF97744-ECE1-4E1D-9973-2F3E07AD2560}" destId="{EDAD9B3E-C1BB-4BF3-8542-65208034435D}" srcOrd="0" destOrd="2" presId="urn:microsoft.com/office/officeart/2005/8/layout/vList5"/>
    <dgm:cxn modelId="{B18045BA-8A61-420F-94CC-1FBA3A87A0D2}" srcId="{49B1818C-22AB-4B7B-8212-0E849EF18F2E}" destId="{04F9E455-4955-4010-95DF-AE40BB379759}" srcOrd="3" destOrd="0" parTransId="{5DC94929-E1B7-45DB-9F97-194B34C65680}" sibTransId="{700A3091-3720-4173-9659-AA11BCE00398}"/>
    <dgm:cxn modelId="{1A76AFBF-8554-4E75-905F-AA74C9D366AB}" type="presOf" srcId="{49B1818C-22AB-4B7B-8212-0E849EF18F2E}" destId="{A256D5CA-9387-43FD-8E3F-2DC96732F484}" srcOrd="0" destOrd="0" presId="urn:microsoft.com/office/officeart/2005/8/layout/vList5"/>
    <dgm:cxn modelId="{61334FC1-23FD-4F7D-80DD-8175436A46CA}" srcId="{49B1818C-22AB-4B7B-8212-0E849EF18F2E}" destId="{709E83FF-7E9E-4DD5-ADF1-C662454201F6}" srcOrd="0" destOrd="0" parTransId="{F2AB6A9A-8809-42D1-8353-12E2BF7793B8}" sibTransId="{BB67AE17-7A91-4702-B4C2-D9EA18A82EA6}"/>
    <dgm:cxn modelId="{521A23C3-1AF7-494C-8C44-4F604366CF12}" type="presOf" srcId="{C08FB61D-F0F6-46C5-ACE9-E6E35D503C06}" destId="{DFF1C94C-A380-46FF-95A4-8C1D9BE6550B}" srcOrd="0" destOrd="0" presId="urn:microsoft.com/office/officeart/2005/8/layout/vList5"/>
    <dgm:cxn modelId="{34B442D5-87D2-42CB-AA1C-972A0707719C}" srcId="{49B1818C-22AB-4B7B-8212-0E849EF18F2E}" destId="{271E2663-1823-4C93-A1C8-B517E8E87282}" srcOrd="2" destOrd="0" parTransId="{338F42F1-975B-4F92-98D3-603FCAD5D87B}" sibTransId="{3AE1101D-4B26-41A4-8001-906FBFE8E760}"/>
    <dgm:cxn modelId="{82A9B0F4-A861-411C-97EC-FE8FE1EDE781}" srcId="{766B0755-4B12-44AB-8ACE-D7DB034CD628}" destId="{49B1818C-22AB-4B7B-8212-0E849EF18F2E}" srcOrd="0" destOrd="0" parTransId="{E40EA97E-4394-4B4C-B0F0-A577B7F5A56B}" sibTransId="{DC903E8D-ED06-4E5D-893B-FECA25935D5B}"/>
    <dgm:cxn modelId="{4EA281D9-0401-4CFA-865F-1F654D15EFE6}" type="presParOf" srcId="{907531AE-7043-4404-9D1D-EA007A807997}" destId="{5837177A-7665-46CB-847E-16AF7321068E}" srcOrd="0" destOrd="0" presId="urn:microsoft.com/office/officeart/2005/8/layout/vList5"/>
    <dgm:cxn modelId="{3614D687-4920-49A0-B557-C09C027B63A6}" type="presParOf" srcId="{5837177A-7665-46CB-847E-16AF7321068E}" destId="{A256D5CA-9387-43FD-8E3F-2DC96732F484}" srcOrd="0" destOrd="0" presId="urn:microsoft.com/office/officeart/2005/8/layout/vList5"/>
    <dgm:cxn modelId="{5DCAA7FD-5884-45A0-9246-B625BDF8CF5F}" type="presParOf" srcId="{5837177A-7665-46CB-847E-16AF7321068E}" destId="{5ACE73C3-32BA-469B-9E30-0290BE9C1AEF}" srcOrd="1" destOrd="0" presId="urn:microsoft.com/office/officeart/2005/8/layout/vList5"/>
    <dgm:cxn modelId="{82A5CF1B-B625-485A-90ED-23D94D0BE961}" type="presParOf" srcId="{907531AE-7043-4404-9D1D-EA007A807997}" destId="{E585DEDA-F889-4157-B6DA-A1425EFACD89}" srcOrd="1" destOrd="0" presId="urn:microsoft.com/office/officeart/2005/8/layout/vList5"/>
    <dgm:cxn modelId="{9EFE807E-E352-4990-876D-2D983B3F20F3}" type="presParOf" srcId="{907531AE-7043-4404-9D1D-EA007A807997}" destId="{B5D2991C-D6AE-4306-8480-4DA15A39FB86}" srcOrd="2" destOrd="0" presId="urn:microsoft.com/office/officeart/2005/8/layout/vList5"/>
    <dgm:cxn modelId="{3A229450-1BA8-4D10-A854-CD5FF43ABCBB}" type="presParOf" srcId="{B5D2991C-D6AE-4306-8480-4DA15A39FB86}" destId="{DFF1C94C-A380-46FF-95A4-8C1D9BE6550B}" srcOrd="0" destOrd="0" presId="urn:microsoft.com/office/officeart/2005/8/layout/vList5"/>
    <dgm:cxn modelId="{2DB8DDC5-1FB4-4BD2-9094-8613E56DEA6C}" type="presParOf" srcId="{B5D2991C-D6AE-4306-8480-4DA15A39FB86}" destId="{EDAD9B3E-C1BB-4BF3-8542-65208034435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CE9AD6-60D1-4411-9A0B-05130F4C033D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452D00A-4998-4C33-977F-EB670BF31818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Num</a:t>
          </a:r>
          <a:r>
            <a:rPr lang="ro-RO" dirty="0">
              <a:latin typeface="Calibri" panose="020F0502020204030204" pitchFamily="34" charset="0"/>
              <a:cs typeface="Calibri" panose="020F0502020204030204" pitchFamily="34" charset="0"/>
            </a:rPr>
            <a:t>ă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</a:t>
          </a:r>
          <a:r>
            <a:rPr lang="ro-RO" dirty="0">
              <a:latin typeface="Calibri" panose="020F0502020204030204" pitchFamily="34" charset="0"/>
              <a:cs typeface="Calibri" panose="020F0502020204030204" pitchFamily="34" charset="0"/>
            </a:rPr>
            <a:t>ul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total de commituri: 38</a:t>
          </a:r>
        </a:p>
      </dgm:t>
    </dgm:pt>
    <dgm:pt modelId="{0D33FD8D-7374-4F90-8135-9295975385BC}" type="parTrans" cxnId="{D68F5F1C-3651-4FE4-B330-899AC2EE7A22}">
      <dgm:prSet/>
      <dgm:spPr/>
      <dgm:t>
        <a:bodyPr/>
        <a:lstStyle/>
        <a:p>
          <a:endParaRPr lang="en-US"/>
        </a:p>
      </dgm:t>
    </dgm:pt>
    <dgm:pt modelId="{A1CD9ABD-4046-4628-86AA-9627865B4D3B}" type="sibTrans" cxnId="{D68F5F1C-3651-4FE4-B330-899AC2EE7A22}">
      <dgm:prSet/>
      <dgm:spPr/>
      <dgm:t>
        <a:bodyPr/>
        <a:lstStyle/>
        <a:p>
          <a:endParaRPr lang="en-US"/>
        </a:p>
      </dgm:t>
    </dgm:pt>
    <dgm:pt modelId="{30CE4930-C3CA-4298-BAFC-83337F795156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N</a:t>
          </a:r>
          <a:r>
            <a:rPr lang="ro-RO" dirty="0">
              <a:latin typeface="Calibri" panose="020F0502020204030204" pitchFamily="34" charset="0"/>
              <a:cs typeface="Calibri" panose="020F0502020204030204" pitchFamily="34" charset="0"/>
            </a:rPr>
            <a:t>umă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</a:t>
          </a:r>
          <a:r>
            <a:rPr lang="ro-RO" dirty="0">
              <a:latin typeface="Calibri" panose="020F0502020204030204" pitchFamily="34" charset="0"/>
              <a:cs typeface="Calibri" panose="020F0502020204030204" pitchFamily="34" charset="0"/>
            </a:rPr>
            <a:t>ul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total de fi</a:t>
          </a:r>
          <a:r>
            <a:rPr lang="ro-RO" dirty="0">
              <a:latin typeface="Calibri" panose="020F0502020204030204" pitchFamily="34" charset="0"/>
              <a:cs typeface="Calibri" panose="020F0502020204030204" pitchFamily="34" charset="0"/>
            </a:rPr>
            <a:t>ș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iere: </a:t>
          </a:r>
          <a:r>
            <a:rPr lang="ro-RO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25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EE651CD-BB5C-4B50-B072-579F78FDA2A3}" type="parTrans" cxnId="{A254E042-4B22-4AC7-8CDD-607416DE85C2}">
      <dgm:prSet/>
      <dgm:spPr/>
      <dgm:t>
        <a:bodyPr/>
        <a:lstStyle/>
        <a:p>
          <a:endParaRPr lang="en-US"/>
        </a:p>
      </dgm:t>
    </dgm:pt>
    <dgm:pt modelId="{466DEF99-FFB1-4557-8AE2-6B00E9FD59ED}" type="sibTrans" cxnId="{A254E042-4B22-4AC7-8CDD-607416DE85C2}">
      <dgm:prSet/>
      <dgm:spPr/>
      <dgm:t>
        <a:bodyPr/>
        <a:lstStyle/>
        <a:p>
          <a:endParaRPr lang="en-US"/>
        </a:p>
      </dgm:t>
    </dgm:pt>
    <dgm:pt modelId="{2619A260-3EE3-4130-8F2F-C70A89CA8978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Commituri Mara: 17</a:t>
          </a:r>
        </a:p>
      </dgm:t>
    </dgm:pt>
    <dgm:pt modelId="{BA88AFBD-1644-4B2C-A4ED-05A97F505248}" type="parTrans" cxnId="{5981A9CF-1FD3-4779-A9C3-FA72810DA7F8}">
      <dgm:prSet/>
      <dgm:spPr/>
      <dgm:t>
        <a:bodyPr/>
        <a:lstStyle/>
        <a:p>
          <a:endParaRPr lang="en-US"/>
        </a:p>
      </dgm:t>
    </dgm:pt>
    <dgm:pt modelId="{E1A316C2-3F3F-4645-9FCD-99647B3B960D}" type="sibTrans" cxnId="{5981A9CF-1FD3-4779-A9C3-FA72810DA7F8}">
      <dgm:prSet/>
      <dgm:spPr/>
      <dgm:t>
        <a:bodyPr/>
        <a:lstStyle/>
        <a:p>
          <a:endParaRPr lang="en-US"/>
        </a:p>
      </dgm:t>
    </dgm:pt>
    <dgm:pt modelId="{C1CC6D5B-1331-46FC-8718-C3D30F2DC394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Commituri Robert: 14</a:t>
          </a:r>
        </a:p>
      </dgm:t>
    </dgm:pt>
    <dgm:pt modelId="{CF35F681-1B60-444F-9329-D03A95C34FE2}" type="parTrans" cxnId="{0361A316-D032-439B-BF82-84A82E28C787}">
      <dgm:prSet/>
      <dgm:spPr/>
      <dgm:t>
        <a:bodyPr/>
        <a:lstStyle/>
        <a:p>
          <a:endParaRPr lang="en-US"/>
        </a:p>
      </dgm:t>
    </dgm:pt>
    <dgm:pt modelId="{75A97AEE-47EF-4255-96FC-AE3EB9FC7F83}" type="sibTrans" cxnId="{0361A316-D032-439B-BF82-84A82E28C787}">
      <dgm:prSet/>
      <dgm:spPr/>
      <dgm:t>
        <a:bodyPr/>
        <a:lstStyle/>
        <a:p>
          <a:endParaRPr lang="en-US"/>
        </a:p>
      </dgm:t>
    </dgm:pt>
    <dgm:pt modelId="{999804F1-3A22-48CF-AE3E-0A762299BC82}" type="pres">
      <dgm:prSet presAssocID="{65CE9AD6-60D1-4411-9A0B-05130F4C033D}" presName="matrix" presStyleCnt="0">
        <dgm:presLayoutVars>
          <dgm:chMax val="1"/>
          <dgm:dir/>
          <dgm:resizeHandles val="exact"/>
        </dgm:presLayoutVars>
      </dgm:prSet>
      <dgm:spPr/>
    </dgm:pt>
    <dgm:pt modelId="{27373436-8124-4EF0-B4AF-75A885A96531}" type="pres">
      <dgm:prSet presAssocID="{65CE9AD6-60D1-4411-9A0B-05130F4C033D}" presName="diamond" presStyleLbl="bgShp" presStyleIdx="0" presStyleCnt="1"/>
      <dgm:spPr/>
    </dgm:pt>
    <dgm:pt modelId="{131E698F-FA77-4EE4-8F8E-5A45978EFDE2}" type="pres">
      <dgm:prSet presAssocID="{65CE9AD6-60D1-4411-9A0B-05130F4C033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950BF42-4EF1-4983-B1B3-C8F4559D770F}" type="pres">
      <dgm:prSet presAssocID="{65CE9AD6-60D1-4411-9A0B-05130F4C033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2BBA6EF-E9D8-4392-982E-BA658AFB5781}" type="pres">
      <dgm:prSet presAssocID="{65CE9AD6-60D1-4411-9A0B-05130F4C033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85744AF-0485-49F7-A6BD-7CCB5CEB3F06}" type="pres">
      <dgm:prSet presAssocID="{65CE9AD6-60D1-4411-9A0B-05130F4C033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361A316-D032-439B-BF82-84A82E28C787}" srcId="{65CE9AD6-60D1-4411-9A0B-05130F4C033D}" destId="{C1CC6D5B-1331-46FC-8718-C3D30F2DC394}" srcOrd="3" destOrd="0" parTransId="{CF35F681-1B60-444F-9329-D03A95C34FE2}" sibTransId="{75A97AEE-47EF-4255-96FC-AE3EB9FC7F83}"/>
    <dgm:cxn modelId="{D68F5F1C-3651-4FE4-B330-899AC2EE7A22}" srcId="{65CE9AD6-60D1-4411-9A0B-05130F4C033D}" destId="{A452D00A-4998-4C33-977F-EB670BF31818}" srcOrd="0" destOrd="0" parTransId="{0D33FD8D-7374-4F90-8135-9295975385BC}" sibTransId="{A1CD9ABD-4046-4628-86AA-9627865B4D3B}"/>
    <dgm:cxn modelId="{DFC42A35-2C8A-4B2A-A1B6-61116DAB2540}" type="presOf" srcId="{2619A260-3EE3-4130-8F2F-C70A89CA8978}" destId="{12BBA6EF-E9D8-4392-982E-BA658AFB5781}" srcOrd="0" destOrd="0" presId="urn:microsoft.com/office/officeart/2005/8/layout/matrix3"/>
    <dgm:cxn modelId="{A254E042-4B22-4AC7-8CDD-607416DE85C2}" srcId="{65CE9AD6-60D1-4411-9A0B-05130F4C033D}" destId="{30CE4930-C3CA-4298-BAFC-83337F795156}" srcOrd="1" destOrd="0" parTransId="{3EE651CD-BB5C-4B50-B072-579F78FDA2A3}" sibTransId="{466DEF99-FFB1-4557-8AE2-6B00E9FD59ED}"/>
    <dgm:cxn modelId="{7FD76548-4347-430D-8F6D-346C0013428E}" type="presOf" srcId="{A452D00A-4998-4C33-977F-EB670BF31818}" destId="{131E698F-FA77-4EE4-8F8E-5A45978EFDE2}" srcOrd="0" destOrd="0" presId="urn:microsoft.com/office/officeart/2005/8/layout/matrix3"/>
    <dgm:cxn modelId="{7AA74279-593B-41FB-9B5D-C1E542FA673F}" type="presOf" srcId="{65CE9AD6-60D1-4411-9A0B-05130F4C033D}" destId="{999804F1-3A22-48CF-AE3E-0A762299BC82}" srcOrd="0" destOrd="0" presId="urn:microsoft.com/office/officeart/2005/8/layout/matrix3"/>
    <dgm:cxn modelId="{E64CA15A-19C8-4C0B-8E36-8563641FABC8}" type="presOf" srcId="{30CE4930-C3CA-4298-BAFC-83337F795156}" destId="{3950BF42-4EF1-4983-B1B3-C8F4559D770F}" srcOrd="0" destOrd="0" presId="urn:microsoft.com/office/officeart/2005/8/layout/matrix3"/>
    <dgm:cxn modelId="{B091EE90-FB75-4C24-B8DC-CE62E1DAB5E0}" type="presOf" srcId="{C1CC6D5B-1331-46FC-8718-C3D30F2DC394}" destId="{A85744AF-0485-49F7-A6BD-7CCB5CEB3F06}" srcOrd="0" destOrd="0" presId="urn:microsoft.com/office/officeart/2005/8/layout/matrix3"/>
    <dgm:cxn modelId="{5981A9CF-1FD3-4779-A9C3-FA72810DA7F8}" srcId="{65CE9AD6-60D1-4411-9A0B-05130F4C033D}" destId="{2619A260-3EE3-4130-8F2F-C70A89CA8978}" srcOrd="2" destOrd="0" parTransId="{BA88AFBD-1644-4B2C-A4ED-05A97F505248}" sibTransId="{E1A316C2-3F3F-4645-9FCD-99647B3B960D}"/>
    <dgm:cxn modelId="{0B40E0F6-942C-4E6D-84BD-2DA5986FBF6A}" type="presParOf" srcId="{999804F1-3A22-48CF-AE3E-0A762299BC82}" destId="{27373436-8124-4EF0-B4AF-75A885A96531}" srcOrd="0" destOrd="0" presId="urn:microsoft.com/office/officeart/2005/8/layout/matrix3"/>
    <dgm:cxn modelId="{28FA5695-D55A-4D20-AF26-A3A17E6D6D47}" type="presParOf" srcId="{999804F1-3A22-48CF-AE3E-0A762299BC82}" destId="{131E698F-FA77-4EE4-8F8E-5A45978EFDE2}" srcOrd="1" destOrd="0" presId="urn:microsoft.com/office/officeart/2005/8/layout/matrix3"/>
    <dgm:cxn modelId="{8164329B-92B0-430C-B06D-48E0002E694D}" type="presParOf" srcId="{999804F1-3A22-48CF-AE3E-0A762299BC82}" destId="{3950BF42-4EF1-4983-B1B3-C8F4559D770F}" srcOrd="2" destOrd="0" presId="urn:microsoft.com/office/officeart/2005/8/layout/matrix3"/>
    <dgm:cxn modelId="{ED2440C7-4FD0-459F-8DED-7CB4B49F510E}" type="presParOf" srcId="{999804F1-3A22-48CF-AE3E-0A762299BC82}" destId="{12BBA6EF-E9D8-4392-982E-BA658AFB5781}" srcOrd="3" destOrd="0" presId="urn:microsoft.com/office/officeart/2005/8/layout/matrix3"/>
    <dgm:cxn modelId="{FF538819-C950-4E0A-BBAE-6987BE391B68}" type="presParOf" srcId="{999804F1-3A22-48CF-AE3E-0A762299BC82}" destId="{A85744AF-0485-49F7-A6BD-7CCB5CEB3F0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D12336-945E-40A3-ACA8-14E9583E5A2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FA9AA0-23DD-4F00-A1C3-E0EBC6CE58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 8 clase acoperite de teste</a:t>
          </a:r>
          <a:endParaRPr lang="en-US" dirty="0"/>
        </a:p>
      </dgm:t>
    </dgm:pt>
    <dgm:pt modelId="{7001ED86-6148-4329-8F08-AC296E4EA449}" type="parTrans" cxnId="{CA27A934-5478-4D43-A32A-68ED086DBBC8}">
      <dgm:prSet/>
      <dgm:spPr/>
      <dgm:t>
        <a:bodyPr/>
        <a:lstStyle/>
        <a:p>
          <a:endParaRPr lang="en-US"/>
        </a:p>
      </dgm:t>
    </dgm:pt>
    <dgm:pt modelId="{24E16212-38CC-4BFB-BBF0-9E820824A1B7}" type="sibTrans" cxnId="{CA27A934-5478-4D43-A32A-68ED086DBBC8}">
      <dgm:prSet/>
      <dgm:spPr/>
      <dgm:t>
        <a:bodyPr/>
        <a:lstStyle/>
        <a:p>
          <a:endParaRPr lang="en-US"/>
        </a:p>
      </dgm:t>
    </dgm:pt>
    <dgm:pt modelId="{07802C68-ED92-459C-8713-2D79AE5E02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11 </a:t>
          </a:r>
          <a:r>
            <a:rPr lang="ro-RO" b="0" i="0" dirty="0"/>
            <a:t>m</a:t>
          </a:r>
          <a:r>
            <a:rPr lang="en-US" b="0" i="0" dirty="0"/>
            <a:t>etode acoperite de teste</a:t>
          </a:r>
          <a:endParaRPr lang="en-US" dirty="0"/>
        </a:p>
      </dgm:t>
    </dgm:pt>
    <dgm:pt modelId="{690F2E72-10ED-4E4E-93C3-06D0C276FF1A}" type="parTrans" cxnId="{D675BF41-5F2D-49CC-8CCB-348FB7769657}">
      <dgm:prSet/>
      <dgm:spPr/>
      <dgm:t>
        <a:bodyPr/>
        <a:lstStyle/>
        <a:p>
          <a:endParaRPr lang="en-US"/>
        </a:p>
      </dgm:t>
    </dgm:pt>
    <dgm:pt modelId="{16461774-7BC9-46DA-A1A3-EAFF6240E8F9}" type="sibTrans" cxnId="{D675BF41-5F2D-49CC-8CCB-348FB7769657}">
      <dgm:prSet/>
      <dgm:spPr/>
      <dgm:t>
        <a:bodyPr/>
        <a:lstStyle/>
        <a:p>
          <a:endParaRPr lang="en-US"/>
        </a:p>
      </dgm:t>
    </dgm:pt>
    <dgm:pt modelId="{919E85D4-DC1B-447C-8EA5-EB1BEECA27B9}" type="pres">
      <dgm:prSet presAssocID="{D7D12336-945E-40A3-ACA8-14E9583E5A2D}" presName="root" presStyleCnt="0">
        <dgm:presLayoutVars>
          <dgm:dir/>
          <dgm:resizeHandles val="exact"/>
        </dgm:presLayoutVars>
      </dgm:prSet>
      <dgm:spPr/>
    </dgm:pt>
    <dgm:pt modelId="{048C53B9-1858-4D00-A066-C7B9227AF88A}" type="pres">
      <dgm:prSet presAssocID="{8BFA9AA0-23DD-4F00-A1C3-E0EBC6CE5886}" presName="compNode" presStyleCnt="0"/>
      <dgm:spPr/>
    </dgm:pt>
    <dgm:pt modelId="{9D19F3DC-0221-47ED-A983-31FB885A75E8}" type="pres">
      <dgm:prSet presAssocID="{8BFA9AA0-23DD-4F00-A1C3-E0EBC6CE5886}" presName="bgRect" presStyleLbl="bgShp" presStyleIdx="0" presStyleCnt="2"/>
      <dgm:spPr/>
    </dgm:pt>
    <dgm:pt modelId="{68ED91AF-2926-4AA7-80D8-372F8F1F6EC5}" type="pres">
      <dgm:prSet presAssocID="{8BFA9AA0-23DD-4F00-A1C3-E0EBC6CE588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174D598-CBE7-4724-B649-776993535137}" type="pres">
      <dgm:prSet presAssocID="{8BFA9AA0-23DD-4F00-A1C3-E0EBC6CE5886}" presName="spaceRect" presStyleCnt="0"/>
      <dgm:spPr/>
    </dgm:pt>
    <dgm:pt modelId="{78ED66E7-E4D4-4D76-873F-791536F8B5C8}" type="pres">
      <dgm:prSet presAssocID="{8BFA9AA0-23DD-4F00-A1C3-E0EBC6CE5886}" presName="parTx" presStyleLbl="revTx" presStyleIdx="0" presStyleCnt="2">
        <dgm:presLayoutVars>
          <dgm:chMax val="0"/>
          <dgm:chPref val="0"/>
        </dgm:presLayoutVars>
      </dgm:prSet>
      <dgm:spPr/>
    </dgm:pt>
    <dgm:pt modelId="{04E1CE45-B465-4B53-94D9-E53D37AF1371}" type="pres">
      <dgm:prSet presAssocID="{24E16212-38CC-4BFB-BBF0-9E820824A1B7}" presName="sibTrans" presStyleCnt="0"/>
      <dgm:spPr/>
    </dgm:pt>
    <dgm:pt modelId="{32B14927-EE7A-4B2C-A70B-C2C507F46398}" type="pres">
      <dgm:prSet presAssocID="{07802C68-ED92-459C-8713-2D79AE5E02A5}" presName="compNode" presStyleCnt="0"/>
      <dgm:spPr/>
    </dgm:pt>
    <dgm:pt modelId="{E06B49A4-54F4-4AD3-9EB0-2850FACB6370}" type="pres">
      <dgm:prSet presAssocID="{07802C68-ED92-459C-8713-2D79AE5E02A5}" presName="bgRect" presStyleLbl="bgShp" presStyleIdx="1" presStyleCnt="2"/>
      <dgm:spPr/>
    </dgm:pt>
    <dgm:pt modelId="{D7305CB5-D984-47DB-8C58-BD0941FBDB1D}" type="pres">
      <dgm:prSet presAssocID="{07802C68-ED92-459C-8713-2D79AE5E02A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4CC0006F-A72A-4D26-BB51-BE7D611F42BB}" type="pres">
      <dgm:prSet presAssocID="{07802C68-ED92-459C-8713-2D79AE5E02A5}" presName="spaceRect" presStyleCnt="0"/>
      <dgm:spPr/>
    </dgm:pt>
    <dgm:pt modelId="{82F427AB-9B90-49EE-B819-8845883D6132}" type="pres">
      <dgm:prSet presAssocID="{07802C68-ED92-459C-8713-2D79AE5E02A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A27A934-5478-4D43-A32A-68ED086DBBC8}" srcId="{D7D12336-945E-40A3-ACA8-14E9583E5A2D}" destId="{8BFA9AA0-23DD-4F00-A1C3-E0EBC6CE5886}" srcOrd="0" destOrd="0" parTransId="{7001ED86-6148-4329-8F08-AC296E4EA449}" sibTransId="{24E16212-38CC-4BFB-BBF0-9E820824A1B7}"/>
    <dgm:cxn modelId="{B3932236-041F-451D-8DF5-78B35BCA06C0}" type="presOf" srcId="{D7D12336-945E-40A3-ACA8-14E9583E5A2D}" destId="{919E85D4-DC1B-447C-8EA5-EB1BEECA27B9}" srcOrd="0" destOrd="0" presId="urn:microsoft.com/office/officeart/2018/2/layout/IconVerticalSolidList"/>
    <dgm:cxn modelId="{D675BF41-5F2D-49CC-8CCB-348FB7769657}" srcId="{D7D12336-945E-40A3-ACA8-14E9583E5A2D}" destId="{07802C68-ED92-459C-8713-2D79AE5E02A5}" srcOrd="1" destOrd="0" parTransId="{690F2E72-10ED-4E4E-93C3-06D0C276FF1A}" sibTransId="{16461774-7BC9-46DA-A1A3-EAFF6240E8F9}"/>
    <dgm:cxn modelId="{C33D8D6C-D6D7-469A-A225-5F806B4A653D}" type="presOf" srcId="{07802C68-ED92-459C-8713-2D79AE5E02A5}" destId="{82F427AB-9B90-49EE-B819-8845883D6132}" srcOrd="0" destOrd="0" presId="urn:microsoft.com/office/officeart/2018/2/layout/IconVerticalSolidList"/>
    <dgm:cxn modelId="{8A7646EC-7EC4-49D2-B2C8-2A5B301167A1}" type="presOf" srcId="{8BFA9AA0-23DD-4F00-A1C3-E0EBC6CE5886}" destId="{78ED66E7-E4D4-4D76-873F-791536F8B5C8}" srcOrd="0" destOrd="0" presId="urn:microsoft.com/office/officeart/2018/2/layout/IconVerticalSolidList"/>
    <dgm:cxn modelId="{F08FFF8F-5970-402B-ADB6-351D58C02B2E}" type="presParOf" srcId="{919E85D4-DC1B-447C-8EA5-EB1BEECA27B9}" destId="{048C53B9-1858-4D00-A066-C7B9227AF88A}" srcOrd="0" destOrd="0" presId="urn:microsoft.com/office/officeart/2018/2/layout/IconVerticalSolidList"/>
    <dgm:cxn modelId="{C9BC8344-14F2-4EF5-AFC2-D93A56E51C05}" type="presParOf" srcId="{048C53B9-1858-4D00-A066-C7B9227AF88A}" destId="{9D19F3DC-0221-47ED-A983-31FB885A75E8}" srcOrd="0" destOrd="0" presId="urn:microsoft.com/office/officeart/2018/2/layout/IconVerticalSolidList"/>
    <dgm:cxn modelId="{C3E661B6-0891-4689-AE4F-96CF35E0911F}" type="presParOf" srcId="{048C53B9-1858-4D00-A066-C7B9227AF88A}" destId="{68ED91AF-2926-4AA7-80D8-372F8F1F6EC5}" srcOrd="1" destOrd="0" presId="urn:microsoft.com/office/officeart/2018/2/layout/IconVerticalSolidList"/>
    <dgm:cxn modelId="{2CEB4E3B-A41E-4249-B419-7ADE5195CB4C}" type="presParOf" srcId="{048C53B9-1858-4D00-A066-C7B9227AF88A}" destId="{D174D598-CBE7-4724-B649-776993535137}" srcOrd="2" destOrd="0" presId="urn:microsoft.com/office/officeart/2018/2/layout/IconVerticalSolidList"/>
    <dgm:cxn modelId="{4A57F961-D0BF-4318-AACE-94DC095178BC}" type="presParOf" srcId="{048C53B9-1858-4D00-A066-C7B9227AF88A}" destId="{78ED66E7-E4D4-4D76-873F-791536F8B5C8}" srcOrd="3" destOrd="0" presId="urn:microsoft.com/office/officeart/2018/2/layout/IconVerticalSolidList"/>
    <dgm:cxn modelId="{F5BABBFB-A06B-4CCA-951A-525006F3BD1D}" type="presParOf" srcId="{919E85D4-DC1B-447C-8EA5-EB1BEECA27B9}" destId="{04E1CE45-B465-4B53-94D9-E53D37AF1371}" srcOrd="1" destOrd="0" presId="urn:microsoft.com/office/officeart/2018/2/layout/IconVerticalSolidList"/>
    <dgm:cxn modelId="{C1057ADD-F1B4-4849-816E-24F75DB12C03}" type="presParOf" srcId="{919E85D4-DC1B-447C-8EA5-EB1BEECA27B9}" destId="{32B14927-EE7A-4B2C-A70B-C2C507F46398}" srcOrd="2" destOrd="0" presId="urn:microsoft.com/office/officeart/2018/2/layout/IconVerticalSolidList"/>
    <dgm:cxn modelId="{BF90FE57-975E-4E46-9AC5-9B214699B01E}" type="presParOf" srcId="{32B14927-EE7A-4B2C-A70B-C2C507F46398}" destId="{E06B49A4-54F4-4AD3-9EB0-2850FACB6370}" srcOrd="0" destOrd="0" presId="urn:microsoft.com/office/officeart/2018/2/layout/IconVerticalSolidList"/>
    <dgm:cxn modelId="{81790D34-FFB7-4242-8D51-20D37C86AD21}" type="presParOf" srcId="{32B14927-EE7A-4B2C-A70B-C2C507F46398}" destId="{D7305CB5-D984-47DB-8C58-BD0941FBDB1D}" srcOrd="1" destOrd="0" presId="urn:microsoft.com/office/officeart/2018/2/layout/IconVerticalSolidList"/>
    <dgm:cxn modelId="{84B84225-D37B-4577-841C-FAC092CB629E}" type="presParOf" srcId="{32B14927-EE7A-4B2C-A70B-C2C507F46398}" destId="{4CC0006F-A72A-4D26-BB51-BE7D611F42BB}" srcOrd="2" destOrd="0" presId="urn:microsoft.com/office/officeart/2018/2/layout/IconVerticalSolidList"/>
    <dgm:cxn modelId="{9679FB83-28FC-413B-B6CC-458150F5292B}" type="presParOf" srcId="{32B14927-EE7A-4B2C-A70B-C2C507F46398}" destId="{82F427AB-9B90-49EE-B819-8845883D61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60BA0-A9CB-4D1D-98F6-98618B8F0E90}">
      <dsp:nvSpPr>
        <dsp:cNvPr id="0" name=""/>
        <dsp:cNvSpPr/>
      </dsp:nvSpPr>
      <dsp:spPr>
        <a:xfrm>
          <a:off x="1146192" y="1082147"/>
          <a:ext cx="936675" cy="9366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0F43F-357C-429B-B860-373FDB27F679}">
      <dsp:nvSpPr>
        <dsp:cNvPr id="0" name=""/>
        <dsp:cNvSpPr/>
      </dsp:nvSpPr>
      <dsp:spPr>
        <a:xfrm>
          <a:off x="166424" y="2562788"/>
          <a:ext cx="3065886" cy="1384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>
              <a:latin typeface="Calibri" panose="020F0502020204030204" pitchFamily="34" charset="0"/>
              <a:cs typeface="Calibri" panose="020F0502020204030204" pitchFamily="34" charset="0"/>
            </a:rPr>
            <a:t>Î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n ziua de azi, lumea tinde s</a:t>
          </a:r>
          <a:r>
            <a:rPr lang="ro-RO" sz="1800" kern="1200" dirty="0">
              <a:latin typeface="Calibri" panose="020F0502020204030204" pitchFamily="34" charset="0"/>
              <a:cs typeface="Calibri" panose="020F0502020204030204" pitchFamily="34" charset="0"/>
            </a:rPr>
            <a:t>ă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se </a:t>
          </a:r>
          <a:r>
            <a:rPr lang="ro-RO" sz="1800" kern="1200" dirty="0">
              <a:latin typeface="Calibri" panose="020F0502020204030204" pitchFamily="34" charset="0"/>
              <a:cs typeface="Calibri" panose="020F0502020204030204" pitchFamily="34" charset="0"/>
            </a:rPr>
            <a:t>î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ndrepte din ce </a:t>
          </a:r>
          <a:r>
            <a:rPr lang="ro-RO" sz="1800" kern="1200" dirty="0">
              <a:latin typeface="Calibri" panose="020F0502020204030204" pitchFamily="34" charset="0"/>
              <a:cs typeface="Calibri" panose="020F0502020204030204" pitchFamily="34" charset="0"/>
            </a:rPr>
            <a:t>î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n ce mai mult spre mediul online, mai ales </a:t>
          </a:r>
          <a:r>
            <a:rPr lang="ro-RO" sz="1800" kern="1200" dirty="0">
              <a:latin typeface="Calibri" panose="020F0502020204030204" pitchFamily="34" charset="0"/>
              <a:cs typeface="Calibri" panose="020F0502020204030204" pitchFamily="34" charset="0"/>
            </a:rPr>
            <a:t>î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n ceea ce prive</a:t>
          </a:r>
          <a:r>
            <a:rPr lang="ro-RO" sz="1800" kern="1200" dirty="0">
              <a:latin typeface="Calibri" panose="020F0502020204030204" pitchFamily="34" charset="0"/>
              <a:cs typeface="Calibri" panose="020F0502020204030204" pitchFamily="34" charset="0"/>
            </a:rPr>
            <a:t>ș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te cump</a:t>
          </a:r>
          <a:r>
            <a:rPr lang="ro-RO" sz="1800" kern="1200" dirty="0">
              <a:latin typeface="Calibri" panose="020F0502020204030204" pitchFamily="34" charset="0"/>
              <a:cs typeface="Calibri" panose="020F0502020204030204" pitchFamily="34" charset="0"/>
            </a:rPr>
            <a:t>ă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rarea produselor.</a:t>
          </a:r>
        </a:p>
      </dsp:txBody>
      <dsp:txXfrm>
        <a:off x="166424" y="2562788"/>
        <a:ext cx="3065886" cy="1384585"/>
      </dsp:txXfrm>
    </dsp:sp>
    <dsp:sp modelId="{5B305036-0591-4594-BE87-16AF0B35F346}">
      <dsp:nvSpPr>
        <dsp:cNvPr id="0" name=""/>
        <dsp:cNvSpPr/>
      </dsp:nvSpPr>
      <dsp:spPr>
        <a:xfrm>
          <a:off x="4935694" y="1002752"/>
          <a:ext cx="936675" cy="9366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6302B-CE67-494A-B4DA-DF628351738B}">
      <dsp:nvSpPr>
        <dsp:cNvPr id="0" name=""/>
        <dsp:cNvSpPr/>
      </dsp:nvSpPr>
      <dsp:spPr>
        <a:xfrm>
          <a:off x="3607834" y="2444750"/>
          <a:ext cx="3592423" cy="175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Merg</a:t>
          </a:r>
          <a:r>
            <a:rPr lang="ro-RO" sz="1800" kern="1200" dirty="0">
              <a:latin typeface="Calibri" panose="020F0502020204030204" pitchFamily="34" charset="0"/>
              <a:cs typeface="Calibri" panose="020F0502020204030204" pitchFamily="34" charset="0"/>
            </a:rPr>
            <a:t>â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nd pe principiul de cerere </a:t>
          </a:r>
          <a:r>
            <a:rPr lang="ro-RO" sz="1800" kern="1200" dirty="0">
              <a:latin typeface="Calibri" panose="020F0502020204030204" pitchFamily="34" charset="0"/>
              <a:cs typeface="Calibri" panose="020F0502020204030204" pitchFamily="34" charset="0"/>
            </a:rPr>
            <a:t>ș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i ofert</a:t>
          </a:r>
          <a:r>
            <a:rPr lang="ro-RO" sz="1800" kern="1200" dirty="0">
              <a:latin typeface="Calibri" panose="020F0502020204030204" pitchFamily="34" charset="0"/>
              <a:cs typeface="Calibri" panose="020F0502020204030204" pitchFamily="34" charset="0"/>
            </a:rPr>
            <a:t>ă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, conside</a:t>
          </a:r>
          <a:r>
            <a:rPr lang="ro-RO" sz="1800" kern="1200" dirty="0">
              <a:latin typeface="Calibri" panose="020F0502020204030204" pitchFamily="34" charset="0"/>
              <a:cs typeface="Calibri" panose="020F0502020204030204" pitchFamily="34" charset="0"/>
            </a:rPr>
            <a:t>ră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m c</a:t>
          </a:r>
          <a:r>
            <a:rPr lang="ro-RO" sz="1800" kern="1200" dirty="0">
              <a:latin typeface="Calibri" panose="020F0502020204030204" pitchFamily="34" charset="0"/>
              <a:cs typeface="Calibri" panose="020F0502020204030204" pitchFamily="34" charset="0"/>
            </a:rPr>
            <a:t>ă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pia</a:t>
          </a:r>
          <a:r>
            <a:rPr lang="ro-RO" sz="1800" kern="1200" dirty="0">
              <a:latin typeface="Calibri" panose="020F0502020204030204" pitchFamily="34" charset="0"/>
              <a:cs typeface="Calibri" panose="020F0502020204030204" pitchFamily="34" charset="0"/>
            </a:rPr>
            <a:t>ț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a de online shopping are poten</a:t>
          </a:r>
          <a:r>
            <a:rPr lang="ro-RO" sz="1800" kern="1200" dirty="0">
              <a:latin typeface="Calibri" panose="020F0502020204030204" pitchFamily="34" charset="0"/>
              <a:cs typeface="Calibri" panose="020F0502020204030204" pitchFamily="34" charset="0"/>
            </a:rPr>
            <a:t>ț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ial de dezvoltare </a:t>
          </a:r>
          <a:r>
            <a:rPr lang="ro-RO" sz="1800" kern="1200" dirty="0">
              <a:latin typeface="Calibri" panose="020F0502020204030204" pitchFamily="34" charset="0"/>
              <a:cs typeface="Calibri" panose="020F0502020204030204" pitchFamily="34" charset="0"/>
            </a:rPr>
            <a:t>ș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i mai este loc pentru </a:t>
          </a:r>
          <a:r>
            <a:rPr lang="ro-RO" sz="1800" kern="1200" dirty="0">
              <a:latin typeface="Calibri" panose="020F0502020204030204" pitchFamily="34" charset="0"/>
              <a:cs typeface="Calibri" panose="020F0502020204030204" pitchFamily="34" charset="0"/>
            </a:rPr>
            <a:t>î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mbun</a:t>
          </a:r>
          <a:r>
            <a:rPr lang="ro-RO" sz="1800" kern="1200" dirty="0">
              <a:latin typeface="Calibri" panose="020F0502020204030204" pitchFamily="34" charset="0"/>
              <a:cs typeface="Calibri" panose="020F0502020204030204" pitchFamily="34" charset="0"/>
            </a:rPr>
            <a:t>ă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ta</a:t>
          </a:r>
          <a:r>
            <a:rPr lang="ro-RO" sz="1800" kern="1200" dirty="0">
              <a:latin typeface="Calibri" panose="020F0502020204030204" pitchFamily="34" charset="0"/>
              <a:cs typeface="Calibri" panose="020F0502020204030204" pitchFamily="34" charset="0"/>
            </a:rPr>
            <a:t>ț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iri, fiind un pas </a:t>
          </a:r>
          <a:r>
            <a:rPr lang="ro-RO" sz="1800" kern="1200" dirty="0">
              <a:latin typeface="Calibri" panose="020F0502020204030204" pitchFamily="34" charset="0"/>
              <a:cs typeface="Calibri" panose="020F0502020204030204" pitchFamily="34" charset="0"/>
            </a:rPr>
            <a:t>î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nainte pentru </a:t>
          </a:r>
          <a:r>
            <a:rPr lang="ro-RO" sz="1800" kern="1200" dirty="0">
              <a:latin typeface="Calibri" panose="020F0502020204030204" pitchFamily="34" charset="0"/>
              <a:cs typeface="Calibri" panose="020F0502020204030204" pitchFamily="34" charset="0"/>
            </a:rPr>
            <a:t>î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ntemeierea unei afaceri.</a:t>
          </a:r>
        </a:p>
      </dsp:txBody>
      <dsp:txXfrm>
        <a:off x="3607834" y="2444750"/>
        <a:ext cx="3592423" cy="1752932"/>
      </dsp:txXfrm>
    </dsp:sp>
    <dsp:sp modelId="{00EC922D-F427-4539-8056-712E022BE83F}">
      <dsp:nvSpPr>
        <dsp:cNvPr id="0" name=""/>
        <dsp:cNvSpPr/>
      </dsp:nvSpPr>
      <dsp:spPr>
        <a:xfrm>
          <a:off x="8667219" y="969527"/>
          <a:ext cx="936675" cy="9366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AB1FA-5F99-4D46-B534-988E97B02C17}">
      <dsp:nvSpPr>
        <dsp:cNvPr id="0" name=""/>
        <dsp:cNvSpPr/>
      </dsp:nvSpPr>
      <dsp:spPr>
        <a:xfrm>
          <a:off x="7544621" y="2453206"/>
          <a:ext cx="3105663" cy="1581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Metoda de achizi</a:t>
          </a:r>
          <a:r>
            <a:rPr lang="ro-RO" sz="1800" kern="1200" dirty="0">
              <a:latin typeface="Calibri" panose="020F0502020204030204" pitchFamily="34" charset="0"/>
              <a:cs typeface="Calibri" panose="020F0502020204030204" pitchFamily="34" charset="0"/>
            </a:rPr>
            <a:t>ț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ionare online este o metod</a:t>
          </a:r>
          <a:r>
            <a:rPr lang="ro-RO" sz="1800" kern="1200" dirty="0">
              <a:latin typeface="Calibri" panose="020F0502020204030204" pitchFamily="34" charset="0"/>
              <a:cs typeface="Calibri" panose="020F0502020204030204" pitchFamily="34" charset="0"/>
            </a:rPr>
            <a:t>ă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rapid</a:t>
          </a:r>
          <a:r>
            <a:rPr lang="ro-RO" sz="1800" kern="1200" dirty="0">
              <a:latin typeface="Calibri" panose="020F0502020204030204" pitchFamily="34" charset="0"/>
              <a:cs typeface="Calibri" panose="020F0502020204030204" pitchFamily="34" charset="0"/>
            </a:rPr>
            <a:t>ă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, eficient</a:t>
          </a:r>
          <a:r>
            <a:rPr lang="ro-RO" sz="1800" kern="1200" dirty="0">
              <a:latin typeface="Calibri" panose="020F0502020204030204" pitchFamily="34" charset="0"/>
              <a:cs typeface="Calibri" panose="020F0502020204030204" pitchFamily="34" charset="0"/>
            </a:rPr>
            <a:t>ă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, comod</a:t>
          </a:r>
          <a:r>
            <a:rPr lang="ro-RO" sz="1800" kern="1200" dirty="0">
              <a:latin typeface="Calibri" panose="020F0502020204030204" pitchFamily="34" charset="0"/>
              <a:cs typeface="Calibri" panose="020F0502020204030204" pitchFamily="34" charset="0"/>
            </a:rPr>
            <a:t>ă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ro-RO" sz="1800" kern="1200" dirty="0">
              <a:latin typeface="Calibri" panose="020F0502020204030204" pitchFamily="34" charset="0"/>
              <a:cs typeface="Calibri" panose="020F0502020204030204" pitchFamily="34" charset="0"/>
            </a:rPr>
            <a:t>ș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i av</a:t>
          </a:r>
          <a:r>
            <a:rPr lang="ro-RO" sz="1800" kern="1200" dirty="0">
              <a:latin typeface="Calibri" panose="020F0502020204030204" pitchFamily="34" charset="0"/>
              <a:cs typeface="Calibri" panose="020F0502020204030204" pitchFamily="34" charset="0"/>
            </a:rPr>
            <a:t>â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nd </a:t>
          </a:r>
          <a:r>
            <a:rPr lang="ro-RO" sz="1800" kern="1200" dirty="0">
              <a:latin typeface="Calibri" panose="020F0502020204030204" pitchFamily="34" charset="0"/>
              <a:cs typeface="Calibri" panose="020F0502020204030204" pitchFamily="34" charset="0"/>
            </a:rPr>
            <a:t>î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n vedere contextu</a:t>
          </a:r>
          <a:r>
            <a:rPr lang="ro-RO" sz="1800" kern="1200" dirty="0">
              <a:latin typeface="Calibri" panose="020F0502020204030204" pitchFamily="34" charset="0"/>
              <a:cs typeface="Calibri" panose="020F0502020204030204" pitchFamily="34" charset="0"/>
            </a:rPr>
            <a:t>l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 pandemic este </a:t>
          </a:r>
          <a:r>
            <a:rPr lang="ro-RO" sz="1800" kern="1200" dirty="0">
              <a:latin typeface="Calibri" panose="020F0502020204030204" pitchFamily="34" charset="0"/>
              <a:cs typeface="Calibri" panose="020F0502020204030204" pitchFamily="34" charset="0"/>
            </a:rPr>
            <a:t>ș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i</a:t>
          </a:r>
          <a:r>
            <a:rPr lang="ro-RO" sz="1800" kern="1200" dirty="0">
              <a:latin typeface="Calibri" panose="020F0502020204030204" pitchFamily="34" charset="0"/>
              <a:cs typeface="Calibri" panose="020F0502020204030204" pitchFamily="34" charset="0"/>
            </a:rPr>
            <a:t> o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meteod</a:t>
          </a:r>
          <a:r>
            <a:rPr lang="ro-RO" sz="1800" kern="1200" dirty="0">
              <a:latin typeface="Calibri" panose="020F0502020204030204" pitchFamily="34" charset="0"/>
              <a:cs typeface="Calibri" panose="020F0502020204030204" pitchFamily="34" charset="0"/>
            </a:rPr>
            <a:t>ă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 de shopping </a:t>
          </a:r>
          <a:r>
            <a:rPr lang="ro-RO" sz="1800" kern="1200" dirty="0">
              <a:latin typeface="Calibri" panose="020F0502020204030204" pitchFamily="34" charset="0"/>
              <a:cs typeface="Calibri" panose="020F0502020204030204" pitchFamily="34" charset="0"/>
            </a:rPr>
            <a:t>î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n siguran</a:t>
          </a:r>
          <a:r>
            <a:rPr lang="ro-RO" sz="1800" kern="1200" dirty="0">
              <a:latin typeface="Calibri" panose="020F0502020204030204" pitchFamily="34" charset="0"/>
              <a:cs typeface="Calibri" panose="020F0502020204030204" pitchFamily="34" charset="0"/>
            </a:rPr>
            <a:t>ță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</a:p>
      </dsp:txBody>
      <dsp:txXfrm>
        <a:off x="7544621" y="2453206"/>
        <a:ext cx="3105663" cy="15810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38740-59E4-4C74-B4A4-D9C11E14B924}">
      <dsp:nvSpPr>
        <dsp:cNvPr id="0" name=""/>
        <dsp:cNvSpPr/>
      </dsp:nvSpPr>
      <dsp:spPr>
        <a:xfrm>
          <a:off x="0" y="708948"/>
          <a:ext cx="2707138" cy="1719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D590D4-DE12-4EFF-97DA-BED314B75C1D}">
      <dsp:nvSpPr>
        <dsp:cNvPr id="0" name=""/>
        <dsp:cNvSpPr/>
      </dsp:nvSpPr>
      <dsp:spPr>
        <a:xfrm>
          <a:off x="300793" y="994701"/>
          <a:ext cx="2707138" cy="1719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500" kern="1200" dirty="0">
              <a:latin typeface="Calibri" panose="020F0502020204030204" pitchFamily="34" charset="0"/>
              <a:cs typeface="Calibri" panose="020F0502020204030204" pitchFamily="34" charset="0"/>
            </a:rPr>
            <a:t>6 stories </a:t>
          </a:r>
          <a:endParaRPr lang="en-US" sz="4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51142" y="1045050"/>
        <a:ext cx="2606440" cy="1618335"/>
      </dsp:txXfrm>
    </dsp:sp>
    <dsp:sp modelId="{D8FEA502-FAF2-4B39-AA08-E61BC12E93B9}">
      <dsp:nvSpPr>
        <dsp:cNvPr id="0" name=""/>
        <dsp:cNvSpPr/>
      </dsp:nvSpPr>
      <dsp:spPr>
        <a:xfrm>
          <a:off x="3308725" y="708948"/>
          <a:ext cx="2707138" cy="1719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598558-6760-4A13-B601-D9D233203A17}">
      <dsp:nvSpPr>
        <dsp:cNvPr id="0" name=""/>
        <dsp:cNvSpPr/>
      </dsp:nvSpPr>
      <dsp:spPr>
        <a:xfrm>
          <a:off x="3609518" y="994701"/>
          <a:ext cx="2707138" cy="1719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500" kern="1200" dirty="0">
              <a:latin typeface="Calibri" panose="020F0502020204030204" pitchFamily="34" charset="0"/>
              <a:cs typeface="Calibri" panose="020F0502020204030204" pitchFamily="34" charset="0"/>
            </a:rPr>
            <a:t>2 tasks</a:t>
          </a:r>
          <a:endParaRPr lang="en-US" sz="4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659867" y="1045050"/>
        <a:ext cx="2606440" cy="1618335"/>
      </dsp:txXfrm>
    </dsp:sp>
    <dsp:sp modelId="{8398F2A6-DDC6-4E1F-B526-1A0401D6D86D}">
      <dsp:nvSpPr>
        <dsp:cNvPr id="0" name=""/>
        <dsp:cNvSpPr/>
      </dsp:nvSpPr>
      <dsp:spPr>
        <a:xfrm>
          <a:off x="6617450" y="708948"/>
          <a:ext cx="2707138" cy="1719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68280F-42BE-44CE-A028-4F38AB68E694}">
      <dsp:nvSpPr>
        <dsp:cNvPr id="0" name=""/>
        <dsp:cNvSpPr/>
      </dsp:nvSpPr>
      <dsp:spPr>
        <a:xfrm>
          <a:off x="6918244" y="994701"/>
          <a:ext cx="2707138" cy="1719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500" kern="1200" dirty="0">
              <a:latin typeface="Calibri" panose="020F0502020204030204" pitchFamily="34" charset="0"/>
              <a:cs typeface="Calibri" panose="020F0502020204030204" pitchFamily="34" charset="0"/>
            </a:rPr>
            <a:t>12 subtasks</a:t>
          </a:r>
          <a:endParaRPr lang="en-US" sz="4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968593" y="1045050"/>
        <a:ext cx="2606440" cy="16183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E73C3-32BA-469B-9E30-0290BE9C1AEF}">
      <dsp:nvSpPr>
        <dsp:cNvPr id="0" name=""/>
        <dsp:cNvSpPr/>
      </dsp:nvSpPr>
      <dsp:spPr>
        <a:xfrm rot="5400000">
          <a:off x="5404396" y="-3237436"/>
          <a:ext cx="1750670" cy="881360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Calibri" panose="020F0502020204030204" pitchFamily="34" charset="0"/>
              <a:cs typeface="Calibri" panose="020F0502020204030204" pitchFamily="34" charset="0"/>
            </a:rPr>
            <a:t>As a user, I want to be able to login. (SA-1)</a:t>
          </a:r>
          <a:endParaRPr lang="ro-RO" sz="23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Calibri" panose="020F0502020204030204" pitchFamily="34" charset="0"/>
              <a:cs typeface="Calibri" panose="020F0502020204030204" pitchFamily="34" charset="0"/>
            </a:rPr>
            <a:t>As a customer, I want to see available products. (SA-2)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Calibri" panose="020F0502020204030204" pitchFamily="34" charset="0"/>
              <a:cs typeface="Calibri" panose="020F0502020204030204" pitchFamily="34" charset="0"/>
            </a:rPr>
            <a:t>As a store employee, I want to be able to edit products. (SA-5)</a:t>
          </a:r>
        </a:p>
      </dsp:txBody>
      <dsp:txXfrm rot="-5400000">
        <a:off x="1872928" y="379493"/>
        <a:ext cx="8728147" cy="1579748"/>
      </dsp:txXfrm>
    </dsp:sp>
    <dsp:sp modelId="{A256D5CA-9387-43FD-8E3F-2DC96732F484}">
      <dsp:nvSpPr>
        <dsp:cNvPr id="0" name=""/>
        <dsp:cNvSpPr/>
      </dsp:nvSpPr>
      <dsp:spPr>
        <a:xfrm>
          <a:off x="0" y="58"/>
          <a:ext cx="1872474" cy="2338617"/>
        </a:xfrm>
        <a:prstGeom prst="roundRect">
          <a:avLst/>
        </a:prstGeom>
        <a:solidFill>
          <a:srgbClr val="7030A0"/>
        </a:solidFill>
        <a:ln>
          <a:solidFill>
            <a:srgbClr val="7030A0"/>
          </a:solidFill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Calibri" panose="020F0502020204030204" pitchFamily="34" charset="0"/>
              <a:cs typeface="Calibri" panose="020F0502020204030204" pitchFamily="34" charset="0"/>
            </a:rPr>
            <a:t>Robert’s stories:</a:t>
          </a:r>
        </a:p>
      </dsp:txBody>
      <dsp:txXfrm>
        <a:off x="91407" y="91465"/>
        <a:ext cx="1689660" cy="2155803"/>
      </dsp:txXfrm>
    </dsp:sp>
    <dsp:sp modelId="{EDAD9B3E-C1BB-4BF3-8542-65208034435D}">
      <dsp:nvSpPr>
        <dsp:cNvPr id="0" name=""/>
        <dsp:cNvSpPr/>
      </dsp:nvSpPr>
      <dsp:spPr>
        <a:xfrm rot="5400000">
          <a:off x="5335541" y="-794171"/>
          <a:ext cx="1876637" cy="883817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Calibri" panose="020F0502020204030204" pitchFamily="34" charset="0"/>
              <a:cs typeface="Calibri" panose="020F0502020204030204" pitchFamily="34" charset="0"/>
            </a:rPr>
            <a:t>As a customer, I want to be able to buy products. (SA-3)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Calibri" panose="020F0502020204030204" pitchFamily="34" charset="0"/>
              <a:cs typeface="Calibri" panose="020F0502020204030204" pitchFamily="34" charset="0"/>
            </a:rPr>
            <a:t>As a store employee, I want to able to add new products. (SA-4)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latin typeface="Calibri" panose="020F0502020204030204" pitchFamily="34" charset="0"/>
              <a:cs typeface="Calibri" panose="020F0502020204030204" pitchFamily="34" charset="0"/>
            </a:rPr>
            <a:t>As a store employee, I want to be able to delete existing products. (SA-6)</a:t>
          </a:r>
        </a:p>
      </dsp:txBody>
      <dsp:txXfrm rot="-5400000">
        <a:off x="1854773" y="2778207"/>
        <a:ext cx="8746563" cy="1693417"/>
      </dsp:txXfrm>
    </dsp:sp>
    <dsp:sp modelId="{DFF1C94C-A380-46FF-95A4-8C1D9BE6550B}">
      <dsp:nvSpPr>
        <dsp:cNvPr id="0" name=""/>
        <dsp:cNvSpPr/>
      </dsp:nvSpPr>
      <dsp:spPr>
        <a:xfrm>
          <a:off x="452" y="2455606"/>
          <a:ext cx="1854320" cy="2338617"/>
        </a:xfrm>
        <a:prstGeom prst="roundRect">
          <a:avLst/>
        </a:prstGeom>
        <a:solidFill>
          <a:schemeClr val="accent1"/>
        </a:solidFill>
        <a:ln>
          <a:solidFill>
            <a:schemeClr val="accent1"/>
          </a:solidFill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Calibri" panose="020F0502020204030204" pitchFamily="34" charset="0"/>
              <a:cs typeface="Calibri" panose="020F0502020204030204" pitchFamily="34" charset="0"/>
            </a:rPr>
            <a:t>Mara’s stories:</a:t>
          </a:r>
        </a:p>
      </dsp:txBody>
      <dsp:txXfrm>
        <a:off x="90972" y="2546126"/>
        <a:ext cx="1673280" cy="21575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73436-8124-4EF0-B4AF-75A885A96531}">
      <dsp:nvSpPr>
        <dsp:cNvPr id="0" name=""/>
        <dsp:cNvSpPr/>
      </dsp:nvSpPr>
      <dsp:spPr>
        <a:xfrm>
          <a:off x="1068989" y="0"/>
          <a:ext cx="4919134" cy="491913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E698F-FA77-4EE4-8F8E-5A45978EFDE2}">
      <dsp:nvSpPr>
        <dsp:cNvPr id="0" name=""/>
        <dsp:cNvSpPr/>
      </dsp:nvSpPr>
      <dsp:spPr>
        <a:xfrm>
          <a:off x="1536306" y="467317"/>
          <a:ext cx="1918462" cy="19184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Num</a:t>
          </a:r>
          <a:r>
            <a:rPr lang="ro-RO" sz="2600" kern="1200" dirty="0">
              <a:latin typeface="Calibri" panose="020F0502020204030204" pitchFamily="34" charset="0"/>
              <a:cs typeface="Calibri" panose="020F0502020204030204" pitchFamily="34" charset="0"/>
            </a:rPr>
            <a:t>ă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r</a:t>
          </a:r>
          <a:r>
            <a:rPr lang="ro-RO" sz="2600" kern="1200" dirty="0">
              <a:latin typeface="Calibri" panose="020F0502020204030204" pitchFamily="34" charset="0"/>
              <a:cs typeface="Calibri" panose="020F0502020204030204" pitchFamily="34" charset="0"/>
            </a:rPr>
            <a:t>ul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total de commituri: 38</a:t>
          </a:r>
        </a:p>
      </dsp:txBody>
      <dsp:txXfrm>
        <a:off x="1629958" y="560969"/>
        <a:ext cx="1731158" cy="1731158"/>
      </dsp:txXfrm>
    </dsp:sp>
    <dsp:sp modelId="{3950BF42-4EF1-4983-B1B3-C8F4559D770F}">
      <dsp:nvSpPr>
        <dsp:cNvPr id="0" name=""/>
        <dsp:cNvSpPr/>
      </dsp:nvSpPr>
      <dsp:spPr>
        <a:xfrm>
          <a:off x="3602343" y="467317"/>
          <a:ext cx="1918462" cy="191846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N</a:t>
          </a:r>
          <a:r>
            <a:rPr lang="ro-RO" sz="2600" kern="1200" dirty="0">
              <a:latin typeface="Calibri" panose="020F0502020204030204" pitchFamily="34" charset="0"/>
              <a:cs typeface="Calibri" panose="020F0502020204030204" pitchFamily="34" charset="0"/>
            </a:rPr>
            <a:t>umă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r</a:t>
          </a:r>
          <a:r>
            <a:rPr lang="ro-RO" sz="2600" kern="1200" dirty="0">
              <a:latin typeface="Calibri" panose="020F0502020204030204" pitchFamily="34" charset="0"/>
              <a:cs typeface="Calibri" panose="020F0502020204030204" pitchFamily="34" charset="0"/>
            </a:rPr>
            <a:t>ul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total de fi</a:t>
          </a:r>
          <a:r>
            <a:rPr lang="ro-RO" sz="2600" kern="1200" dirty="0">
              <a:latin typeface="Calibri" panose="020F0502020204030204" pitchFamily="34" charset="0"/>
              <a:cs typeface="Calibri" panose="020F0502020204030204" pitchFamily="34" charset="0"/>
            </a:rPr>
            <a:t>ș</a:t>
          </a: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iere: </a:t>
          </a:r>
          <a:r>
            <a:rPr lang="ro-RO" sz="2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600" kern="1200">
              <a:latin typeface="Calibri" panose="020F0502020204030204" pitchFamily="34" charset="0"/>
              <a:cs typeface="Calibri" panose="020F0502020204030204" pitchFamily="34" charset="0"/>
            </a:rPr>
            <a:t>25</a:t>
          </a:r>
          <a:endParaRPr lang="en-US" sz="2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695995" y="560969"/>
        <a:ext cx="1731158" cy="1731158"/>
      </dsp:txXfrm>
    </dsp:sp>
    <dsp:sp modelId="{12BBA6EF-E9D8-4392-982E-BA658AFB5781}">
      <dsp:nvSpPr>
        <dsp:cNvPr id="0" name=""/>
        <dsp:cNvSpPr/>
      </dsp:nvSpPr>
      <dsp:spPr>
        <a:xfrm>
          <a:off x="1536306" y="2533354"/>
          <a:ext cx="1918462" cy="191846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Commituri Mara: 17</a:t>
          </a:r>
        </a:p>
      </dsp:txBody>
      <dsp:txXfrm>
        <a:off x="1629958" y="2627006"/>
        <a:ext cx="1731158" cy="1731158"/>
      </dsp:txXfrm>
    </dsp:sp>
    <dsp:sp modelId="{A85744AF-0485-49F7-A6BD-7CCB5CEB3F06}">
      <dsp:nvSpPr>
        <dsp:cNvPr id="0" name=""/>
        <dsp:cNvSpPr/>
      </dsp:nvSpPr>
      <dsp:spPr>
        <a:xfrm>
          <a:off x="3602343" y="2533354"/>
          <a:ext cx="1918462" cy="191846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Commituri Robert: 14</a:t>
          </a:r>
        </a:p>
      </dsp:txBody>
      <dsp:txXfrm>
        <a:off x="3695995" y="2627006"/>
        <a:ext cx="1731158" cy="17311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9F3DC-0221-47ED-A983-31FB885A75E8}">
      <dsp:nvSpPr>
        <dsp:cNvPr id="0" name=""/>
        <dsp:cNvSpPr/>
      </dsp:nvSpPr>
      <dsp:spPr>
        <a:xfrm>
          <a:off x="0" y="852586"/>
          <a:ext cx="6391275" cy="15740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ED91AF-2926-4AA7-80D8-372F8F1F6EC5}">
      <dsp:nvSpPr>
        <dsp:cNvPr id="0" name=""/>
        <dsp:cNvSpPr/>
      </dsp:nvSpPr>
      <dsp:spPr>
        <a:xfrm>
          <a:off x="476136" y="1206738"/>
          <a:ext cx="865703" cy="865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D66E7-E4D4-4D76-873F-791536F8B5C8}">
      <dsp:nvSpPr>
        <dsp:cNvPr id="0" name=""/>
        <dsp:cNvSpPr/>
      </dsp:nvSpPr>
      <dsp:spPr>
        <a:xfrm>
          <a:off x="1817977" y="852586"/>
          <a:ext cx="4573297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 8 clase acoperite de teste</a:t>
          </a:r>
          <a:endParaRPr lang="en-US" sz="2500" kern="1200" dirty="0"/>
        </a:p>
      </dsp:txBody>
      <dsp:txXfrm>
        <a:off x="1817977" y="852586"/>
        <a:ext cx="4573297" cy="1574006"/>
      </dsp:txXfrm>
    </dsp:sp>
    <dsp:sp modelId="{E06B49A4-54F4-4AD3-9EB0-2850FACB6370}">
      <dsp:nvSpPr>
        <dsp:cNvPr id="0" name=""/>
        <dsp:cNvSpPr/>
      </dsp:nvSpPr>
      <dsp:spPr>
        <a:xfrm>
          <a:off x="0" y="2820094"/>
          <a:ext cx="6391275" cy="15740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305CB5-D984-47DB-8C58-BD0941FBDB1D}">
      <dsp:nvSpPr>
        <dsp:cNvPr id="0" name=""/>
        <dsp:cNvSpPr/>
      </dsp:nvSpPr>
      <dsp:spPr>
        <a:xfrm>
          <a:off x="476136" y="3174245"/>
          <a:ext cx="865703" cy="865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427AB-9B90-49EE-B819-8845883D6132}">
      <dsp:nvSpPr>
        <dsp:cNvPr id="0" name=""/>
        <dsp:cNvSpPr/>
      </dsp:nvSpPr>
      <dsp:spPr>
        <a:xfrm>
          <a:off x="1817977" y="2820094"/>
          <a:ext cx="4573297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11 </a:t>
          </a:r>
          <a:r>
            <a:rPr lang="ro-RO" sz="2500" b="0" i="0" kern="1200" dirty="0"/>
            <a:t>m</a:t>
          </a:r>
          <a:r>
            <a:rPr lang="en-US" sz="2500" b="0" i="0" kern="1200" dirty="0"/>
            <a:t>etode acoperite de teste</a:t>
          </a:r>
          <a:endParaRPr lang="en-US" sz="2500" kern="1200" dirty="0"/>
        </a:p>
      </dsp:txBody>
      <dsp:txXfrm>
        <a:off x="1817977" y="2820094"/>
        <a:ext cx="4573297" cy="1574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02816"/>
      </p:ext>
    </p:extLst>
  </p:cSld>
  <p:clrMapOvr>
    <a:masterClrMapping/>
  </p:clrMapOvr>
  <p:transition spd="slow">
    <p:cover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39437"/>
      </p:ext>
    </p:extLst>
  </p:cSld>
  <p:clrMapOvr>
    <a:masterClrMapping/>
  </p:clrMapOvr>
  <p:transition spd="slow">
    <p:cover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741234"/>
      </p:ext>
    </p:extLst>
  </p:cSld>
  <p:clrMapOvr>
    <a:masterClrMapping/>
  </p:clrMapOvr>
  <p:transition spd="slow">
    <p:cover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92492"/>
      </p:ext>
    </p:extLst>
  </p:cSld>
  <p:clrMapOvr>
    <a:masterClrMapping/>
  </p:clrMapOvr>
  <p:transition spd="slow">
    <p:cover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37409"/>
      </p:ext>
    </p:extLst>
  </p:cSld>
  <p:clrMapOvr>
    <a:masterClrMapping/>
  </p:clrMapOvr>
  <p:transition spd="slow">
    <p:cover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89741"/>
      </p:ext>
    </p:extLst>
  </p:cSld>
  <p:clrMapOvr>
    <a:masterClrMapping/>
  </p:clrMapOvr>
  <p:transition spd="slow">
    <p:cover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510389"/>
      </p:ext>
    </p:extLst>
  </p:cSld>
  <p:clrMapOvr>
    <a:masterClrMapping/>
  </p:clrMapOvr>
  <p:transition spd="slow">
    <p:cover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51936"/>
      </p:ext>
    </p:extLst>
  </p:cSld>
  <p:clrMapOvr>
    <a:masterClrMapping/>
  </p:clrMapOvr>
  <p:transition spd="slow">
    <p:cover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74770"/>
      </p:ext>
    </p:extLst>
  </p:cSld>
  <p:clrMapOvr>
    <a:masterClrMapping/>
  </p:clrMapOvr>
  <p:transition spd="slow">
    <p:cover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179458"/>
      </p:ext>
    </p:extLst>
  </p:cSld>
  <p:clrMapOvr>
    <a:masterClrMapping/>
  </p:clrMapOvr>
  <p:transition spd="slow">
    <p:cover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45073"/>
      </p:ext>
    </p:extLst>
  </p:cSld>
  <p:clrMapOvr>
    <a:masterClrMapping/>
  </p:clrMapOvr>
  <p:transition spd="slow">
    <p:cover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66751"/>
      </p:ext>
    </p:extLst>
  </p:cSld>
  <p:clrMapOvr>
    <a:masterClrMapping/>
  </p:clrMapOvr>
  <p:transition spd="slow">
    <p:cover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25846"/>
      </p:ext>
    </p:extLst>
  </p:cSld>
  <p:clrMapOvr>
    <a:masterClrMapping/>
  </p:clrMapOvr>
  <p:transition spd="slow">
    <p:cover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63190"/>
      </p:ext>
    </p:extLst>
  </p:cSld>
  <p:clrMapOvr>
    <a:masterClrMapping/>
  </p:clrMapOvr>
  <p:transition spd="slow">
    <p:cover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49036"/>
      </p:ext>
    </p:extLst>
  </p:cSld>
  <p:clrMapOvr>
    <a:masterClrMapping/>
  </p:clrMapOvr>
  <p:transition spd="slow">
    <p:cover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49172"/>
      </p:ext>
    </p:extLst>
  </p:cSld>
  <p:clrMapOvr>
    <a:masterClrMapping/>
  </p:clrMapOvr>
  <p:transition spd="slow">
    <p:cover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941908"/>
      </p:ext>
    </p:extLst>
  </p:cSld>
  <p:clrMapOvr>
    <a:masterClrMapping/>
  </p:clrMapOvr>
  <p:transition spd="slow">
    <p:cover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3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</p:sldLayoutIdLst>
  <p:transition spd="slow">
    <p:cover dir="ru"/>
  </p:transition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6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516247CF-C097-41D3-898F-0846AA05B3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2187" r="-1" b="3267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88B53F-2788-4812-828E-6F87ECAC3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462709"/>
            <a:ext cx="8077945" cy="193258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Shopping App	</a:t>
            </a:r>
            <a:endParaRPr lang="ro-RO" sz="6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6C8CF-8906-40EB-A1DB-5B528B89B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Husar Mara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Ioni</a:t>
            </a:r>
            <a:r>
              <a:rPr lang="ro-RO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ță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Robert-Lucian</a:t>
            </a:r>
            <a:endParaRPr lang="ro-RO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804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566BE73-319A-436C-8828-725E9694AF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480351"/>
              </p:ext>
            </p:extLst>
          </p:nvPr>
        </p:nvGraphicFramePr>
        <p:xfrm>
          <a:off x="691964" y="793750"/>
          <a:ext cx="10808071" cy="5270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8196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B7E02-E53B-4AB0-9A28-BE95057D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936023"/>
            <a:ext cx="3382297" cy="21990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Case Diagram</a:t>
            </a:r>
            <a:endParaRPr lang="en-US" sz="4800" b="0" i="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C8D117D-B0DD-4072-8B9D-7EFD2DC34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04" y="518702"/>
            <a:ext cx="6783916" cy="578249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0183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56132E-D77F-4A28-B98B-8EB6A8DCF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JIRA Story Overview</a:t>
            </a:r>
            <a:endParaRPr lang="ro-RO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9D91D3-2858-4A35-8F7F-CE85C9ADCA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920954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5803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17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C7124226-90E8-43B1-9E0A-D6FABED49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758244"/>
              </p:ext>
            </p:extLst>
          </p:nvPr>
        </p:nvGraphicFramePr>
        <p:xfrm>
          <a:off x="889000" y="952500"/>
          <a:ext cx="10693400" cy="4794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7120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00C36E-AAFD-4188-BB55-FAE4A8272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CB6D4A-4ADE-4BAF-BB67-7E9E8AB2C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343043" y="402165"/>
            <a:ext cx="673865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65753A-F15B-43F6-B811-03D543426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9519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219AED55-7F29-4A42-9B4E-43EA0551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6355223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3394EDF3-F539-40F8-9354-FE0288582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512068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236E71-242B-4CE7-96BC-B66F91F9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1884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683A5930-ABB0-4C7A-8E96-AB945DFB0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1436A-4500-4966-B85B-CD8423EA5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239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Overview</a:t>
            </a:r>
            <a:endParaRPr lang="ro-RO" dirty="0">
              <a:solidFill>
                <a:srgbClr val="EBEBE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E51D9F-DA72-49DE-9183-76B062B38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93E494A-1A3F-4E99-B536-E0A7AC5B2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8893006"/>
              </p:ext>
            </p:extLst>
          </p:nvPr>
        </p:nvGraphicFramePr>
        <p:xfrm>
          <a:off x="633029" y="973666"/>
          <a:ext cx="7057112" cy="4919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2763664"/>
      </p:ext>
    </p:extLst>
  </p:cSld>
  <p:clrMapOvr>
    <a:masterClrMapping/>
  </p:clrMapOvr>
  <p:transition spd="slow">
    <p:cover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51E89F-DA56-45B8-8058-E2DB46244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 report</a:t>
            </a:r>
            <a:endParaRPr lang="ro-RO" dirty="0">
              <a:solidFill>
                <a:srgbClr val="EBEBE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30B599-E407-4B71-861E-637FD6F12E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671286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3224648"/>
      </p:ext>
    </p:extLst>
  </p:cSld>
  <p:clrMapOvr>
    <a:masterClrMapping/>
  </p:clrMapOvr>
  <p:transition spd="slow">
    <p:cover dir="r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300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Shopping App </vt:lpstr>
      <vt:lpstr>PowerPoint Presentation</vt:lpstr>
      <vt:lpstr>Use Case Diagram</vt:lpstr>
      <vt:lpstr>JIRA Story Overview</vt:lpstr>
      <vt:lpstr>PowerPoint Presentation</vt:lpstr>
      <vt:lpstr>Git Overview</vt:lpstr>
      <vt:lpstr>Testing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App </dc:title>
  <dc:creator>Mara Husar</dc:creator>
  <cp:lastModifiedBy>Mara Husar</cp:lastModifiedBy>
  <cp:revision>8</cp:revision>
  <dcterms:created xsi:type="dcterms:W3CDTF">2020-06-21T07:02:42Z</dcterms:created>
  <dcterms:modified xsi:type="dcterms:W3CDTF">2020-06-21T16:18:16Z</dcterms:modified>
</cp:coreProperties>
</file>