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Sexual Dimorphism in </a:t>
            </a:r>
            <a:r>
              <a:rPr i="1"/>
              <a:t>Drosophila prolongata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most species of </a:t>
            </a:r>
            <a:r>
              <a:rPr i="1"/>
              <a:t>Drosophila</a:t>
            </a:r>
            <a:r>
              <a:rPr/>
              <a:t>, females are larger than males</a:t>
            </a:r>
          </a:p>
          <a:p>
            <a:pPr lvl="0"/>
            <a:r>
              <a:rPr/>
              <a:t>However, in </a:t>
            </a:r>
            <a:r>
              <a:rPr i="1"/>
              <a:t>D. prolongata</a:t>
            </a:r>
            <a:r>
              <a:rPr/>
              <a:t>, it is reversed</a:t>
            </a:r>
          </a:p>
        </p:txBody>
      </p:sp>
      <p:pic>
        <p:nvPicPr>
          <p:cNvPr descr="prolong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118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b="1" i="1"/>
              <a:t>(a)</a:t>
            </a:r>
            <a:r>
              <a:rPr i="1"/>
              <a:t> Male and </a:t>
            </a:r>
            <a:r>
              <a:rPr b="1" i="1"/>
              <a:t>(b)</a:t>
            </a:r>
            <a:r>
              <a:rPr i="1"/>
              <a:t> female</a:t>
            </a:r>
            <a:r>
              <a:rPr/>
              <a:t> Drosophila prolongata </a:t>
            </a:r>
            <a:r>
              <a:rPr i="1"/>
              <a:t>adapted from Setoguchi et al. (2014)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Treatment</a:t>
            </a:r>
          </a:p>
          <a:p>
            <a:pPr lvl="0"/>
            <a:r>
              <a:rPr/>
              <a:t>27 species from </a:t>
            </a:r>
            <a:r>
              <a:rPr i="1"/>
              <a:t>D. melanogaster</a:t>
            </a:r>
            <a:r>
              <a:rPr/>
              <a:t> species group used</a:t>
            </a:r>
          </a:p>
          <a:p>
            <a:pPr lvl="1"/>
            <a:r>
              <a:rPr/>
              <a:t>Our analysis just focuses on </a:t>
            </a:r>
            <a:r>
              <a:rPr i="1"/>
              <a:t>D. prolongata</a:t>
            </a:r>
          </a:p>
          <a:p>
            <a:pPr lvl="0"/>
            <a:r>
              <a:rPr/>
              <a:t>Each group was exposed to increasing periods of starvation during larval 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Hypothesis</a:t>
            </a:r>
          </a:p>
          <a:p>
            <a:pPr lvl="0"/>
            <a:r>
              <a:rPr/>
              <a:t>It was predicted that traits and species that were more sexually dimorphic would be more condition dependent than those that were less dimorphic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Drosophila prolongata</a:t>
            </a:r>
            <a:r>
              <a:rPr/>
              <a:t> Initial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i="1"/>
              <a:t>D. prolongata</a:t>
            </a:r>
            <a:r>
              <a:rPr/>
              <a:t> has strong sexual dimorphism in tibia and tarsus size</a:t>
            </a:r>
          </a:p>
          <a:p>
            <a:pPr lvl="1"/>
            <a:r>
              <a:rPr/>
              <a:t>despite this, they are only moderately condition dependent</a:t>
            </a:r>
          </a:p>
          <a:p>
            <a:pPr lvl="1"/>
            <a:r>
              <a:rPr/>
              <a:t>all other species in the experiment exhibited moderate dimorphism and condition dependence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This leads us to a couple new hypotheses to investigate concerning </a:t>
            </a:r>
            <a:r>
              <a:rPr i="1"/>
              <a:t>D. prolongata</a:t>
            </a:r>
          </a:p>
          <a:p>
            <a:pPr lvl="1" indent="-342900" marL="685800">
              <a:buAutoNum type="arabicPeriod"/>
            </a:pPr>
            <a:r>
              <a:rPr/>
              <a:t>Starvation during larval development will decrease sexual dimorphism in forelegs</a:t>
            </a:r>
          </a:p>
          <a:p>
            <a:pPr lvl="1" indent="-342900" marL="685800">
              <a:buAutoNum type="arabicPeriod"/>
            </a:pPr>
            <a:r>
              <a:rPr/>
              <a:t>More sexually dimorphic traits (forelegs) will exhibit more condition dependence than less dimorphic traits (wings)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Perform PCA analysis</a:t>
            </a:r>
          </a:p>
          <a:p>
            <a:pPr lvl="1"/>
            <a:r>
              <a:rPr/>
              <a:t>will allow us to investigate size without the influence of shape</a:t>
            </a:r>
          </a:p>
          <a:p>
            <a:pPr lvl="0"/>
            <a:r>
              <a:rPr/>
              <a:t>log2 scaling</a:t>
            </a:r>
          </a:p>
          <a:p>
            <a:pPr lvl="1"/>
            <a:r>
              <a:rPr/>
              <a:t>allows us to investigate proportional size differences instead of absolute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Principal Components Analysis</a:t>
            </a:r>
          </a:p>
        </p:txBody>
      </p:sp>
      <p:pic>
        <p:nvPicPr>
          <p:cNvPr descr="SexDimDPro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i="1"/>
              <a:t>PC1 accounts for most of the variation we see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PC1 Loadings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PC2 Loadings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0.4987080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-0.03130124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0.7313304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0.41634811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Tarsus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0.4335791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-0.33812703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Thorax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0.1686874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-0.84341247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Dimorphism in Drosophila prolongata</dc:title>
  <dc:creator/>
  <cp:keywords/>
  <dcterms:created xsi:type="dcterms:W3CDTF">2024-04-03T16:41:02Z</dcterms:created>
  <dcterms:modified xsi:type="dcterms:W3CDTF">2024-04-03T16:41:02Z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2024-04-02</vt:lpwstr>
  </property>
  <property fmtid="{D5CDD505-2E9C-101B-9397-08002B2CF9AE}" pid="3" name="output">
    <vt:lpwstr>powerpoint_presentation</vt:lpwstr>
  </property>
</Properties>
</file>