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Abass_VanBakel_ProlongataSizeAnalysis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Sexual Dimorphism and ** </a:t>
            </a:r>
            <a:r>
              <a:rPr i="1"/>
              <a:t>Drosphila prolongata</a:t>
            </a:r>
            <a:r>
              <a:rPr/>
              <a:t> 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Abass_VanBakel_ProlongataSizeAnalysi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Abass_VanBakel_ProlongataSizeAnalysis</dc:title>
  <dc:creator/>
  <cp:keywords/>
  <dcterms:created xsi:type="dcterms:W3CDTF">2024-04-02T16:24:07Z</dcterms:created>
  <dcterms:modified xsi:type="dcterms:W3CDTF">2024-04-02T16:24:07Z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2024-04-02</vt:lpwstr>
  </property>
  <property fmtid="{D5CDD505-2E9C-101B-9397-08002B2CF9AE}" pid="3" name="output">
    <vt:lpwstr>powerpoint_presentation</vt:lpwstr>
  </property>
</Properties>
</file>