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it is reversed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leads us to a couple new hypotheses to investigate concerning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PCA analysis</a:t>
            </a:r>
          </a:p>
          <a:p>
            <a:pPr lvl="1"/>
            <a:r>
              <a:rPr/>
              <a:t>will allow us to investigate size without the influence of shape</a:t>
            </a:r>
          </a:p>
          <a:p>
            <a:pPr lvl="0"/>
            <a:r>
              <a:rPr/>
              <a:t>log2 scaling</a:t>
            </a:r>
          </a:p>
          <a:p>
            <a:pPr lvl="1"/>
            <a:r>
              <a:rPr/>
              <a:t>allows us to investigate proportional size differences instead of absolute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Principal Components Analysis</a:t>
            </a:r>
          </a:p>
        </p:txBody>
      </p:sp>
      <p:pic>
        <p:nvPicPr>
          <p:cNvPr descr="SexDimDPr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i="1"/>
              <a:t>PC1 accounts for most of the variation we see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PC2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-0.03130124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0.41634811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-0.33812703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-0.84341247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</a:t>
            </a:r>
          </a:p>
        </p:txBody>
      </p:sp>
      <p:pic>
        <p:nvPicPr>
          <p:cNvPr descr="SexDimDPro_files/figure-pptx/Multivariate%20Sli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2024-04-03T17:13:42Z</dcterms:created>
  <dcterms:modified xsi:type="dcterms:W3CDTF">2024-04-03T17:13:42Z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