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2307/2527939" TargetMode="External" /><Relationship Id="rId3" Type="http://schemas.openxmlformats.org/officeDocument/2006/relationships/hyperlink" Target="https://macsphere.mcmaster.ca/handle/11375/26936" TargetMode="External" /><Relationship Id="rId4" Type="http://schemas.openxmlformats.org/officeDocument/2006/relationships/hyperlink" Target="https://doi.org/10.1007/s10164-014-0399-z\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Jolicoeur, P. (1963). 193. Note: The Multivariate Generalization of the Allometry Equation. Biometrics, 19(3), 497–499. </a:t>
            </a:r>
            <a:r>
              <a:rPr>
                <a:hlinkClick r:id="rId2"/>
              </a:rPr>
              <a:t>https://doi.org/10.2307/2527939</a:t>
            </a:r>
          </a:p>
          <a:p>
            <a:pPr lvl="0" indent="0" marL="0">
              <a:buNone/>
            </a:pPr>
            <a:r>
              <a:rPr/>
              <a:t>Pesevski, M. (2021). Influence of environmental variation on sexual dimorphism in Drosophila morphology among adaptively diverged populations and in an inter-specific comparative context. [Thesis]. </a:t>
            </a:r>
            <a:r>
              <a:rPr>
                <a:hlinkClick r:id="rId3"/>
              </a:rPr>
              <a:t>https://macsphere.mcmaster.ca/handle/11375/26936</a:t>
            </a:r>
          </a:p>
          <a:p>
            <a:pPr lvl="0" indent="0" marL="0">
              <a:buNone/>
            </a:pPr>
            <a:r>
              <a:rPr/>
              <a:t>Setoguchi, S., Takamori, H., Aotsuka, T., Sese, J., &amp; Matsuo, T. (2014). Sexual dimorphism and courtship behavior in Drosophila prolongata. Journal of Ethology, 32. </a:t>
            </a:r>
            <a:r>
              <a:rPr>
                <a:hlinkClick r:id="rId4"/>
              </a:rPr>
              <a:t>https://doi.org/10.1007/s10164-014-0399-z\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  <a:p>
            <a:pPr lvl="0" indent="0" marL="0">
              <a:buNone/>
            </a:pPr>
            <a:r>
              <a:rPr/>
              <a:t>(Pesevski, 2021)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males are larger than females</a:t>
            </a:r>
          </a:p>
          <a:p>
            <a:pPr lvl="1"/>
            <a:r>
              <a:rPr/>
              <a:t>Additionally, there is a particular distinction between their forelegs</a:t>
            </a:r>
          </a:p>
          <a:p>
            <a:pPr lvl="0"/>
            <a:r>
              <a:rPr/>
              <a:t>This makes </a:t>
            </a:r>
            <a:r>
              <a:rPr i="1"/>
              <a:t>D. prolongata</a:t>
            </a:r>
            <a:r>
              <a:rPr/>
              <a:t> an excellent model for investigating how sexual dimorphism influences developmental growth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Drosophila prolongata</a:t>
            </a:r>
            <a:r>
              <a:rPr/>
              <a:t> Initial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i="1"/>
              <a:t>D. prolongata</a:t>
            </a:r>
            <a:r>
              <a:rPr/>
              <a:t> has strong sexual dimorphism in tibia and tarsus size</a:t>
            </a:r>
          </a:p>
          <a:p>
            <a:pPr lvl="1"/>
            <a:r>
              <a:rPr/>
              <a:t>despite this, they are only moderately condition dependent</a:t>
            </a:r>
          </a:p>
          <a:p>
            <a:pPr lvl="1"/>
            <a:r>
              <a:rPr/>
              <a:t>all other species in the experiment exhibited moderate dimorphism and condition 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This leads us to a couple new hypotheses to investigate concerning </a:t>
            </a:r>
            <a:r>
              <a:rPr i="1"/>
              <a:t>D. prolongata</a:t>
            </a:r>
          </a:p>
          <a:p>
            <a:pPr lvl="1" indent="-342900" marL="685800">
              <a:buAutoNum type="arabicPeriod"/>
            </a:pPr>
            <a:r>
              <a:rPr/>
              <a:t>Starvation during larval development will decrease sexual dimorphism in forelegs</a:t>
            </a:r>
          </a:p>
          <a:p>
            <a:pPr lvl="1" indent="-342900" marL="685800">
              <a:buAutoNum type="arabicPeriod"/>
            </a:pPr>
            <a:r>
              <a:rPr/>
              <a:t>More sexually dimorphic traits (forelegs) will exhibit more condition dependence than less dimorphic traits (wings)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 PCA analysis</a:t>
            </a:r>
          </a:p>
          <a:p>
            <a:pPr lvl="1"/>
            <a:r>
              <a:rPr/>
              <a:t>allows us to investigate size without the influence of shape</a:t>
            </a:r>
          </a:p>
          <a:p>
            <a:pPr lvl="0"/>
            <a:r>
              <a:rPr/>
              <a:t>log2 scaling</a:t>
            </a:r>
          </a:p>
          <a:p>
            <a:pPr lvl="1"/>
            <a:r>
              <a:rPr/>
              <a:t>allows us to investigate proportional size differences instead of absolute</a:t>
            </a:r>
          </a:p>
          <a:p>
            <a:pPr lvl="0"/>
            <a:r>
              <a:rPr/>
              <a:t>Multivariate Analysis</a:t>
            </a:r>
          </a:p>
          <a:p>
            <a:pPr lvl="1"/>
            <a:r>
              <a:rPr/>
              <a:t>allows us to investigate each trait’s relationship to the others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Principal Components Analysis</a:t>
            </a:r>
          </a:p>
        </p:txBody>
      </p:sp>
      <p:pic>
        <p:nvPicPr>
          <p:cNvPr descr="SexDimDPr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i="1"/>
              <a:t>PC1 accounts for most of the variation we see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PC2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-0.03130124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0.41634811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-0.33812703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-0.84341247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Checking For Data Isometry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Since we are using a multivariate model on log-transformed data, we want to check that our loadings indicate isometry</a:t>
            </a:r>
          </a:p>
          <a:p>
            <a:pPr lvl="0"/>
            <a:r>
              <a:rPr/>
              <a:t>This way, we can ensure that we have controlled for all non-size variation</a:t>
            </a:r>
          </a:p>
          <a:p>
            <a:pPr lvl="0"/>
            <a:r>
              <a:rPr/>
              <a:t>Isometry is indicated when all PC1 loadings are equal to 1/√n (Jolicoeur, 1963)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Analysis: Why?</a:t>
            </a:r>
          </a:p>
        </p:txBody>
      </p:sp>
      <p:pic>
        <p:nvPicPr>
          <p:cNvPr descr="SexDimDPro_files/figure-pptx/corre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Analysis</a:t>
            </a:r>
          </a:p>
        </p:txBody>
      </p:sp>
      <p:pic>
        <p:nvPicPr>
          <p:cNvPr descr="SexDimDPro_files/figure-pptx/Multivariate%20Sli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2024-04-04T13:27:59Z</dcterms:created>
  <dcterms:modified xsi:type="dcterms:W3CDTF">2024-04-04T13:27:59Z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