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it is reversed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leads us to a couple new hypotheses to investigate concerning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 PCA analysis or log2 scaling to control for shape variation</a:t>
            </a:r>
          </a:p>
          <a:p>
            <a:pPr lvl="1"/>
            <a:r>
              <a:rPr/>
              <a:t>will allow us to investigate size without the influence of shape</a:t>
            </a:r>
          </a:p>
          <a:p>
            <a:pPr lvl="1"/>
            <a:r>
              <a:rPr/>
              <a:t>log2 scaling seems to be the easier option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2024-04-03T04:52:04Z</dcterms:created>
  <dcterms:modified xsi:type="dcterms:W3CDTF">2024-04-03T04:52:04Z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