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EF503-5513-4C4E-8186-8252E432F2F2}" v="2" dt="2024-04-03T04:30:1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Van Bakel" userId="d42f7a1cdabf38d2" providerId="LiveId" clId="{C97EF503-5513-4C4E-8186-8252E432F2F2}"/>
    <pc:docChg chg="addSld delSld modSld">
      <pc:chgData name="Brett Van Bakel" userId="d42f7a1cdabf38d2" providerId="LiveId" clId="{C97EF503-5513-4C4E-8186-8252E432F2F2}" dt="2024-04-03T04:30:15.331" v="3"/>
      <pc:docMkLst>
        <pc:docMk/>
      </pc:docMkLst>
      <pc:sldChg chg="modSp new">
        <pc:chgData name="Brett Van Bakel" userId="d42f7a1cdabf38d2" providerId="LiveId" clId="{C97EF503-5513-4C4E-8186-8252E432F2F2}" dt="2024-04-03T04:30:15.331" v="3"/>
        <pc:sldMkLst>
          <pc:docMk/>
          <pc:sldMk cId="1039355648" sldId="256"/>
        </pc:sldMkLst>
        <pc:spChg chg="mod">
          <ac:chgData name="Brett Van Bakel" userId="d42f7a1cdabf38d2" providerId="LiveId" clId="{C97EF503-5513-4C4E-8186-8252E432F2F2}" dt="2024-04-03T04:30:15.331" v="3"/>
          <ac:spMkLst>
            <pc:docMk/>
            <pc:sldMk cId="1039355648" sldId="256"/>
            <ac:spMk id="2" creationId="{492838C1-7786-1935-5D3A-2C6884CB1F4E}"/>
          </ac:spMkLst>
        </pc:spChg>
        <pc:spChg chg="mod">
          <ac:chgData name="Brett Van Bakel" userId="d42f7a1cdabf38d2" providerId="LiveId" clId="{C97EF503-5513-4C4E-8186-8252E432F2F2}" dt="2024-04-03T04:30:15.331" v="3"/>
          <ac:spMkLst>
            <pc:docMk/>
            <pc:sldMk cId="1039355648" sldId="256"/>
            <ac:spMk id="3" creationId="{3B8B00F5-061F-D505-C96C-81A416F269CC}"/>
          </ac:spMkLst>
        </pc:spChg>
      </pc:sldChg>
      <pc:sldChg chg="del">
        <pc:chgData name="Brett Van Bakel" userId="d42f7a1cdabf38d2" providerId="LiveId" clId="{C97EF503-5513-4C4E-8186-8252E432F2F2}" dt="2024-04-03T04:29:57.566" v="0" actId="47"/>
        <pc:sldMkLst>
          <pc:docMk/>
          <pc:sldMk cId="394901967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3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2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38C1-7786-1935-5D3A-2C6884CB1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B00F5-061F-D505-C96C-81A416F26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355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Van Bakel</dc:creator>
  <cp:lastModifiedBy>Brett Van Bakel</cp:lastModifiedBy>
  <cp:revision>1</cp:revision>
  <dcterms:created xsi:type="dcterms:W3CDTF">2024-04-03T04:24:58Z</dcterms:created>
  <dcterms:modified xsi:type="dcterms:W3CDTF">2024-04-03T04:30:16Z</dcterms:modified>
</cp:coreProperties>
</file>