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Shape 58"/>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Shape 61"/>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Shape 6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Shape 6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Shape 67"/>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Shape 7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Shape 7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Shape 72"/>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Shape 73"/>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Shape 7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Shape 8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Shape 81"/>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Shape 87"/>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Shape 88"/>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Shape 8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Shape 90"/>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Shape 9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Shape 94"/>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Shape 97"/>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Shape 9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Shape 99"/>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Shape 5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Shape 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learn something! </a:t>
            </a:r>
            <a:endParaRPr/>
          </a:p>
        </p:txBody>
      </p:sp>
      <p:pic>
        <p:nvPicPr>
          <p:cNvPr descr="watermark.jpg" id="109" name="Shape 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Shape 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Shape 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Shape 2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38" name="Shape 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Shape 2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40" name="Shape 2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Shape 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Shape 2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47" name="Shape 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Shape 2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Shape 249"/>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Shape 250"/>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Shape 251"/>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Shape 252"/>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Shape 253"/>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Shape 254"/>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258" name="Shape 258"/>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60" name="Shape 260"/>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1" name="Shape 261"/>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62" name="Shape 262"/>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3" name="Shape 263"/>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64" name="Shape 264"/>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6" name="Shape 266"/>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67" name="Shape 267"/>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8" name="Shape 268"/>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69" name="Shape 269"/>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0" name="Shape 270"/>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71" name="Shape 271"/>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3" name="Shape 273"/>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274" name="Shape 274"/>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5" name="Shape 27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76" name="Shape 276"/>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7" name="Shape 277"/>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278" name="Shape 278"/>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9" name="Shape 279"/>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280" name="Shape 280"/>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1" name="Shape 281"/>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Shape 2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Shape 28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88" name="Shape 2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Shape 28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Shape 290"/>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Shape 291"/>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Shape 292"/>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Shape 293"/>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Shape 294"/>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Shape 295"/>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299" name="Shape 299"/>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0" name="Shape 300"/>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01" name="Shape 301"/>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2" name="Shape 302"/>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03" name="Shape 303"/>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4" name="Shape 304"/>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05" name="Shape 305"/>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7" name="Shape 30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08" name="Shape 30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9" name="Shape 30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10" name="Shape 310"/>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1" name="Shape 311"/>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12" name="Shape 312"/>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4" name="Shape 314"/>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15" name="Shape 315"/>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6" name="Shape 31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17" name="Shape 31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8" name="Shape 31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19" name="Shape 31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0" name="Shape 320"/>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321" name="Shape 321"/>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2" name="Shape 322"/>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323" name="Shape 323"/>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Shape 3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Shape 3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330" name="Shape 3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Shape 3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Shape 332"/>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Shape 333"/>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Shape 334"/>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Shape 335"/>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Shape 3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Shape 3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Name Node</a:t>
            </a:r>
            <a:endParaRPr>
              <a:solidFill>
                <a:srgbClr val="EFEFEF"/>
              </a:solidFill>
            </a:endParaRPr>
          </a:p>
        </p:txBody>
      </p:sp>
      <p:sp>
        <p:nvSpPr>
          <p:cNvPr id="341" name="Shape 341"/>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2" name="Shape 342"/>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43" name="Shape 343"/>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4" name="Shape 344"/>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45" name="Shape 345"/>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6" name="Shape 34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47" name="Shape 34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50" name="Shape 350"/>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1" name="Shape 351"/>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52" name="Shape 352"/>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3" name="Shape 353"/>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54" name="Shape 354"/>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6" name="Shape 35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Data Node</a:t>
            </a:r>
            <a:endParaRPr>
              <a:solidFill>
                <a:srgbClr val="EFEFEF"/>
              </a:solidFill>
            </a:endParaRPr>
          </a:p>
        </p:txBody>
      </p:sp>
      <p:sp>
        <p:nvSpPr>
          <p:cNvPr id="357" name="Shape 35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8" name="Shape 35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59" name="Shape 35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0" name="Shape 360"/>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61" name="Shape 361"/>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2" name="Shape 362"/>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363" name="Shape 363"/>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4" name="Shape 364"/>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365" name="Shape 365"/>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Shape 3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Shape 37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372" name="Shape 3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Shape 37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Shape 374"/>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Shape 375"/>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Shape 37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Shape 37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Shape 37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Shape 37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Job Tracker</a:t>
            </a:r>
            <a:endParaRPr>
              <a:solidFill>
                <a:srgbClr val="EFEFEF"/>
              </a:solidFill>
            </a:endParaRPr>
          </a:p>
        </p:txBody>
      </p:sp>
      <p:sp>
        <p:nvSpPr>
          <p:cNvPr id="383" name="Shape 383"/>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4" name="Shape 384"/>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Shape 385"/>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6" name="Shape 38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87" name="Shape 38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8" name="Shape 38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89" name="Shape 38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1" name="Shape 391"/>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2" name="Shape 392"/>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93" name="Shape 393"/>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4" name="Shape 394"/>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395" name="Shape 395"/>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7" name="Shape 39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8" name="Shape 39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399" name="Shape 39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0" name="Shape 400"/>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01" name="Shape 401"/>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2" name="Shape 402"/>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403" name="Shape 403"/>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4" name="Shape 404"/>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405" name="Shape 405"/>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Shape 406"/>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Shape 407"/>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Shape 4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Shape 4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14" name="Shape 4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Shape 4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Shape 41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Shape 41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Shape 41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Shape 41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Shape 420"/>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Shape 421"/>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Job Tracker</a:t>
            </a:r>
            <a:endParaRPr>
              <a:solidFill>
                <a:srgbClr val="EFEFEF"/>
              </a:solidFill>
            </a:endParaRPr>
          </a:p>
        </p:txBody>
      </p:sp>
      <p:sp>
        <p:nvSpPr>
          <p:cNvPr id="425" name="Shape 425"/>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Shape 42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8" name="Shape 42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29" name="Shape 42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0" name="Shape 430"/>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31" name="Shape 431"/>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3" name="Shape 433"/>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4" name="Shape 434"/>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35" name="Shape 435"/>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6" name="Shape 4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37" name="Shape 4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9" name="Shape 4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0" name="Shape 440"/>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CPU</a:t>
            </a:r>
            <a:endParaRPr sz="1000">
              <a:solidFill>
                <a:srgbClr val="EFEFEF"/>
              </a:solidFill>
            </a:endParaRPr>
          </a:p>
        </p:txBody>
      </p:sp>
      <p:sp>
        <p:nvSpPr>
          <p:cNvPr id="441" name="Shape 441"/>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2" name="Shape 442"/>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EFEFEF"/>
                </a:solidFill>
              </a:rPr>
              <a:t>RAM</a:t>
            </a:r>
            <a:endParaRPr sz="1000">
              <a:solidFill>
                <a:srgbClr val="EFEFEF"/>
              </a:solidFill>
            </a:endParaRPr>
          </a:p>
        </p:txBody>
      </p:sp>
      <p:sp>
        <p:nvSpPr>
          <p:cNvPr id="443" name="Shape 443"/>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 name="Shape 444"/>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CPU</a:t>
            </a:r>
            <a:endParaRPr>
              <a:solidFill>
                <a:srgbClr val="EFEFEF"/>
              </a:solidFill>
            </a:endParaRPr>
          </a:p>
        </p:txBody>
      </p:sp>
      <p:sp>
        <p:nvSpPr>
          <p:cNvPr id="445" name="Shape 445"/>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6" name="Shape 44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RAM</a:t>
            </a:r>
            <a:endParaRPr>
              <a:solidFill>
                <a:srgbClr val="EFEFEF"/>
              </a:solidFill>
            </a:endParaRPr>
          </a:p>
        </p:txBody>
      </p:sp>
      <p:sp>
        <p:nvSpPr>
          <p:cNvPr id="447" name="Shape 44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Shape 44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Shape 44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Shape 4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Shape 45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56" name="Shape 4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Shape 45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58" name="Shape 458"/>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Shape 4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Shape 46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65" name="Shape 4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Shape 46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67" name="Shape 46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Shape 4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Shape 47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74" name="Shape 4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Shape 47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76" name="Shape 47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Shape 4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Shape 48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83" name="Shape 4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Shape 48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85" name="Shape 48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Shape 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Shape 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spcBef>
                <a:spcPts val="0"/>
              </a:spcBef>
              <a:spcAft>
                <a:spcPts val="0"/>
              </a:spcAft>
              <a:buNone/>
            </a:pPr>
            <a:r>
              <a:t/>
            </a:r>
            <a:endParaRPr b="1" sz="3000">
              <a:latin typeface="Montserrat"/>
              <a:ea typeface="Montserrat"/>
              <a:cs typeface="Montserrat"/>
              <a:sym typeface="Montserrat"/>
            </a:endParaRPr>
          </a:p>
        </p:txBody>
      </p:sp>
      <p:pic>
        <p:nvPicPr>
          <p:cNvPr descr="watermark.jpg" id="117" name="Shape 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Shape 118"/>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Shape 119"/>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Shape 4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Shape 49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492" name="Shape 4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Shape 49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494" name="Shape 49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Shape 4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Shape 5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01" name="Shape 5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Shape 5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03" name="Shape 50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Shape 5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Shape 5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10" name="Shape 5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Shape 5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12" name="Shape 51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Shape 5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Shape 5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19" name="Shape 5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Shape 5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21" name="Shape 52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Shape 522"/>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Shape 5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Shape 5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29" name="Shape 5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Shape 5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31" name="Shape 5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Shape 532"/>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Shape 5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Shape 5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39" name="Shape 5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Shape 5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41" name="Shape 5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Shape 5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Shape 5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48" name="Shape 5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Shape 5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50" name="Shape 5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Shape 5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Shape 55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57" name="Shape 5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Shape 55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59" name="Shape 55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Shape 5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Shape 56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66" name="Shape 5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Shape 56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568" name="Shape 56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Shape 57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Shape 57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Shape 5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Shape 57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Shape 577"/>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Shape 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Shape 12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26" name="Shape 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Shape 1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Shape 12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Shape 58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Shape 58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584" name="Shape 5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Shape 585"/>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Shape 5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Shape 5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Shape 5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Shape 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Shape 1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35" name="Shape 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Shape 1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Shape 137"/>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Shape 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Shape 1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44" name="Shape 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Shape 1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Shape 146"/>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Shape 147"/>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Shape 148"/>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Shape 14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Shape 150"/>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Shape 151"/>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Shape 152"/>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Shape 153"/>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Shape 154"/>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Shape 155"/>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Shape 156"/>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Shape 157"/>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Shape 158"/>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Shape 15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Shape 160"/>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Shape 161"/>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Shape 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Shape 16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68" name="Shape 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Shape 16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Shape 17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Shape 171"/>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Shape 172"/>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Shape 174"/>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Shape 175"/>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Shape 176"/>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Shape 177"/>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Shape 178"/>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1" name="Shape 181"/>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3" name="Shape 183"/>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5" name="Shape 185"/>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87" name="Shape 187"/>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0" name="Shape 19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2" name="Shape 192"/>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5" name="Shape 195"/>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197" name="Shape 197"/>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200" name="Shape 20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
        <p:nvSpPr>
          <p:cNvPr id="202" name="Shape 202"/>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Shape 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Shape 2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11" name="Shape 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Shape 2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13" name="Shape 21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Shape 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Shape 2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0" name="Shape 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Shape 2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22" name="Shape 22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Shape 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Shape 2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9" name="Shape 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Shape 2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spcBef>
                <a:spcPts val="0"/>
              </a:spcBef>
              <a:spcAft>
                <a:spcPts val="0"/>
              </a:spcAft>
              <a:buNone/>
            </a:pPr>
            <a:r>
              <a:t/>
            </a:r>
            <a:endParaRPr sz="3000">
              <a:solidFill>
                <a:srgbClr val="2A3990"/>
              </a:solidFill>
              <a:latin typeface="Roboto"/>
              <a:ea typeface="Roboto"/>
              <a:cs typeface="Roboto"/>
              <a:sym typeface="Roboto"/>
            </a:endParaRPr>
          </a:p>
        </p:txBody>
      </p:sp>
      <p:sp>
        <p:nvSpPr>
          <p:cNvPr id="231" name="Shape 2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