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300" r:id="rId6"/>
    <p:sldId id="301" r:id="rId7"/>
    <p:sldId id="302" r:id="rId8"/>
    <p:sldId id="265" r:id="rId9"/>
    <p:sldId id="262" r:id="rId10"/>
    <p:sldId id="263" r:id="rId11"/>
    <p:sldId id="303" r:id="rId12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3AA374-D9C1-4C89-98D5-16237A382572}">
  <a:tblStyle styleId="{E73AA374-D9C1-4C89-98D5-16237A3825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>
          <a:extLst>
            <a:ext uri="{FF2B5EF4-FFF2-40B4-BE49-F238E27FC236}">
              <a16:creationId xmlns:a16="http://schemas.microsoft.com/office/drawing/2014/main" id="{E98FB2EA-C320-AC23-87F6-BB2C7B0B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>
            <a:extLst>
              <a:ext uri="{FF2B5EF4-FFF2-40B4-BE49-F238E27FC236}">
                <a16:creationId xmlns:a16="http://schemas.microsoft.com/office/drawing/2014/main" id="{EF8457D7-4C93-69E1-EF8B-0047F85A3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>
            <a:extLst>
              <a:ext uri="{FF2B5EF4-FFF2-40B4-BE49-F238E27FC236}">
                <a16:creationId xmlns:a16="http://schemas.microsoft.com/office/drawing/2014/main" id="{638AE59E-453C-7ED2-FE57-4F18153BD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3652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08FBC780-B034-9C51-7ECB-7181E549B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EEFBAFDA-CCB8-5AD6-FFB4-9126278D6C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5ADD8C39-CDC3-118C-0FED-EC55962A9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54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8074B30A-DFCF-AE67-4230-3DCA3BC1E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15440DF9-0BBA-83CC-FE41-0548479FA3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3CFC5F6A-5007-CB51-C1E8-82F7C5A39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4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>
          <a:extLst>
            <a:ext uri="{FF2B5EF4-FFF2-40B4-BE49-F238E27FC236}">
              <a16:creationId xmlns:a16="http://schemas.microsoft.com/office/drawing/2014/main" id="{E0CC6749-8FB5-8A12-37F8-2AD550698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>
            <a:extLst>
              <a:ext uri="{FF2B5EF4-FFF2-40B4-BE49-F238E27FC236}">
                <a16:creationId xmlns:a16="http://schemas.microsoft.com/office/drawing/2014/main" id="{F40F0B39-2B3F-348B-B519-439D78774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>
            <a:extLst>
              <a:ext uri="{FF2B5EF4-FFF2-40B4-BE49-F238E27FC236}">
                <a16:creationId xmlns:a16="http://schemas.microsoft.com/office/drawing/2014/main" id="{610AF483-E641-38D5-6C04-70C285877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4799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e7f9c668d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e7f9c668d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6"/>
          <p:cNvSpPr txBox="1">
            <a:spLocks noGrp="1"/>
          </p:cNvSpPr>
          <p:nvPr>
            <p:ph type="subTitle" idx="1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6"/>
          <p:cNvSpPr txBox="1">
            <a:spLocks noGrp="1"/>
          </p:cNvSpPr>
          <p:nvPr>
            <p:ph type="subTitle" idx="2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subTitle" idx="4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16"/>
          <p:cNvSpPr txBox="1">
            <a:spLocks noGrp="1"/>
          </p:cNvSpPr>
          <p:nvPr>
            <p:ph type="subTitle" idx="5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16"/>
          <p:cNvSpPr txBox="1">
            <a:spLocks noGrp="1"/>
          </p:cNvSpPr>
          <p:nvPr>
            <p:ph type="subTitle" idx="6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6"/>
          <p:cNvSpPr txBox="1">
            <a:spLocks noGrp="1"/>
          </p:cNvSpPr>
          <p:nvPr>
            <p:ph type="subTitle" idx="7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1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59" r:id="rId6"/>
    <p:sldLayoutId id="2147483662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666575" y="15857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HTTP PROXY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919625" y="2110975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&lt; </a:t>
            </a:r>
            <a:r>
              <a:rPr lang="ro-RO" dirty="0">
                <a:solidFill>
                  <a:schemeClr val="accent2"/>
                </a:solidFill>
              </a:rPr>
              <a:t>ȚURCANU IULIANA, DUCA MARA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/>
              <a:t>&gt;</a:t>
            </a: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			C113D</a:t>
            </a:r>
            <a:endParaRPr dirty="0"/>
          </a:p>
        </p:txBody>
      </p:sp>
      <p:sp>
        <p:nvSpPr>
          <p:cNvPr id="465" name="Google Shape;465;p27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accent3"/>
                </a:solidFill>
              </a:rPr>
              <a:t>HTTP PROXY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PROIECTAREA SISTEMELOR DE OPERARE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" name="Google Shape;464;p27"/>
          <p:cNvSpPr txBox="1"/>
          <p:nvPr/>
        </p:nvSpPr>
        <p:spPr>
          <a:xfrm>
            <a:off x="1666575" y="2579500"/>
            <a:ext cx="456701" cy="491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30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5" name="Google Shape;2894;p50">
            <a:extLst>
              <a:ext uri="{FF2B5EF4-FFF2-40B4-BE49-F238E27FC236}">
                <a16:creationId xmlns:a16="http://schemas.microsoft.com/office/drawing/2014/main" id="{C7BF3632-21E1-A543-9BBE-DC1A6E0DFD75}"/>
              </a:ext>
            </a:extLst>
          </p:cNvPr>
          <p:cNvGrpSpPr/>
          <p:nvPr/>
        </p:nvGrpSpPr>
        <p:grpSpPr>
          <a:xfrm>
            <a:off x="6935951" y="1585750"/>
            <a:ext cx="519424" cy="612481"/>
            <a:chOff x="1562938" y="4248450"/>
            <a:chExt cx="475950" cy="475950"/>
          </a:xfrm>
        </p:grpSpPr>
        <p:sp>
          <p:nvSpPr>
            <p:cNvPr id="6" name="Google Shape;2895;p50">
              <a:extLst>
                <a:ext uri="{FF2B5EF4-FFF2-40B4-BE49-F238E27FC236}">
                  <a16:creationId xmlns:a16="http://schemas.microsoft.com/office/drawing/2014/main" id="{27B7DF97-1DE5-2596-AB9B-B722BCA0701D}"/>
                </a:ext>
              </a:extLst>
            </p:cNvPr>
            <p:cNvSpPr/>
            <p:nvPr/>
          </p:nvSpPr>
          <p:spPr>
            <a:xfrm>
              <a:off x="1571938" y="4257450"/>
              <a:ext cx="457475" cy="290150"/>
            </a:xfrm>
            <a:custGeom>
              <a:avLst/>
              <a:gdLst/>
              <a:ahLst/>
              <a:cxnLst/>
              <a:rect l="l" t="t" r="r" b="b"/>
              <a:pathLst>
                <a:path w="18299" h="11606" extrusionOk="0">
                  <a:moveTo>
                    <a:pt x="740" y="1"/>
                  </a:moveTo>
                  <a:cubicBezTo>
                    <a:pt x="342" y="1"/>
                    <a:pt x="1" y="342"/>
                    <a:pt x="1" y="740"/>
                  </a:cubicBezTo>
                  <a:lnTo>
                    <a:pt x="1" y="11605"/>
                  </a:lnTo>
                  <a:lnTo>
                    <a:pt x="18299" y="11605"/>
                  </a:lnTo>
                  <a:lnTo>
                    <a:pt x="18299" y="740"/>
                  </a:lnTo>
                  <a:cubicBezTo>
                    <a:pt x="18299" y="342"/>
                    <a:pt x="17976" y="1"/>
                    <a:pt x="175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896;p50">
              <a:extLst>
                <a:ext uri="{FF2B5EF4-FFF2-40B4-BE49-F238E27FC236}">
                  <a16:creationId xmlns:a16="http://schemas.microsoft.com/office/drawing/2014/main" id="{E7F97E12-F723-B7A8-462E-48D6FACB4D5B}"/>
                </a:ext>
              </a:extLst>
            </p:cNvPr>
            <p:cNvSpPr/>
            <p:nvPr/>
          </p:nvSpPr>
          <p:spPr>
            <a:xfrm>
              <a:off x="1611763" y="4294900"/>
              <a:ext cx="377825" cy="252700"/>
            </a:xfrm>
            <a:custGeom>
              <a:avLst/>
              <a:gdLst/>
              <a:ahLst/>
              <a:cxnLst/>
              <a:rect l="l" t="t" r="r" b="b"/>
              <a:pathLst>
                <a:path w="15113" h="10108" extrusionOk="0">
                  <a:moveTo>
                    <a:pt x="1" y="1"/>
                  </a:moveTo>
                  <a:lnTo>
                    <a:pt x="1" y="10107"/>
                  </a:lnTo>
                  <a:lnTo>
                    <a:pt x="15113" y="10107"/>
                  </a:lnTo>
                  <a:lnTo>
                    <a:pt x="151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897;p50">
              <a:extLst>
                <a:ext uri="{FF2B5EF4-FFF2-40B4-BE49-F238E27FC236}">
                  <a16:creationId xmlns:a16="http://schemas.microsoft.com/office/drawing/2014/main" id="{B9911B73-2156-1E1A-7174-28AE28990E5F}"/>
                </a:ext>
              </a:extLst>
            </p:cNvPr>
            <p:cNvSpPr/>
            <p:nvPr/>
          </p:nvSpPr>
          <p:spPr>
            <a:xfrm>
              <a:off x="1875338" y="4356050"/>
              <a:ext cx="73975" cy="92950"/>
            </a:xfrm>
            <a:custGeom>
              <a:avLst/>
              <a:gdLst/>
              <a:ahLst/>
              <a:cxnLst/>
              <a:rect l="l" t="t" r="r" b="b"/>
              <a:pathLst>
                <a:path w="2959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58" y="371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898;p50">
              <a:extLst>
                <a:ext uri="{FF2B5EF4-FFF2-40B4-BE49-F238E27FC236}">
                  <a16:creationId xmlns:a16="http://schemas.microsoft.com/office/drawing/2014/main" id="{14F4C89A-388C-643F-7226-F44C270933BF}"/>
                </a:ext>
              </a:extLst>
            </p:cNvPr>
            <p:cNvSpPr/>
            <p:nvPr/>
          </p:nvSpPr>
          <p:spPr>
            <a:xfrm>
              <a:off x="1571938" y="4547575"/>
              <a:ext cx="457475" cy="167350"/>
            </a:xfrm>
            <a:custGeom>
              <a:avLst/>
              <a:gdLst/>
              <a:ahLst/>
              <a:cxnLst/>
              <a:rect l="l" t="t" r="r" b="b"/>
              <a:pathLst>
                <a:path w="18299" h="6694" extrusionOk="0">
                  <a:moveTo>
                    <a:pt x="1" y="0"/>
                  </a:moveTo>
                  <a:lnTo>
                    <a:pt x="1" y="2238"/>
                  </a:lnTo>
                  <a:cubicBezTo>
                    <a:pt x="1" y="2636"/>
                    <a:pt x="342" y="2977"/>
                    <a:pt x="740" y="2977"/>
                  </a:cubicBezTo>
                  <a:lnTo>
                    <a:pt x="7661" y="2977"/>
                  </a:lnTo>
                  <a:lnTo>
                    <a:pt x="7661" y="3717"/>
                  </a:lnTo>
                  <a:cubicBezTo>
                    <a:pt x="7661" y="4551"/>
                    <a:pt x="6998" y="5215"/>
                    <a:pt x="6182" y="5215"/>
                  </a:cubicBezTo>
                  <a:cubicBezTo>
                    <a:pt x="5348" y="5215"/>
                    <a:pt x="4684" y="5878"/>
                    <a:pt x="4684" y="6694"/>
                  </a:cubicBezTo>
                  <a:lnTo>
                    <a:pt x="13615" y="6694"/>
                  </a:lnTo>
                  <a:cubicBezTo>
                    <a:pt x="13615" y="5878"/>
                    <a:pt x="12952" y="5215"/>
                    <a:pt x="12136" y="5215"/>
                  </a:cubicBezTo>
                  <a:cubicBezTo>
                    <a:pt x="11302" y="5215"/>
                    <a:pt x="10638" y="4551"/>
                    <a:pt x="10638" y="3717"/>
                  </a:cubicBezTo>
                  <a:lnTo>
                    <a:pt x="10638" y="2977"/>
                  </a:lnTo>
                  <a:lnTo>
                    <a:pt x="17559" y="2977"/>
                  </a:lnTo>
                  <a:cubicBezTo>
                    <a:pt x="17976" y="2977"/>
                    <a:pt x="18299" y="2636"/>
                    <a:pt x="18299" y="2238"/>
                  </a:cubicBezTo>
                  <a:lnTo>
                    <a:pt x="182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899;p50">
              <a:extLst>
                <a:ext uri="{FF2B5EF4-FFF2-40B4-BE49-F238E27FC236}">
                  <a16:creationId xmlns:a16="http://schemas.microsoft.com/office/drawing/2014/main" id="{284CC202-E2C0-7A5C-CB93-DB39D611A287}"/>
                </a:ext>
              </a:extLst>
            </p:cNvPr>
            <p:cNvSpPr/>
            <p:nvPr/>
          </p:nvSpPr>
          <p:spPr>
            <a:xfrm>
              <a:off x="17634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00;p50">
              <a:extLst>
                <a:ext uri="{FF2B5EF4-FFF2-40B4-BE49-F238E27FC236}">
                  <a16:creationId xmlns:a16="http://schemas.microsoft.com/office/drawing/2014/main" id="{A2E4AA39-7CE9-25D7-1ED9-32292DA696EC}"/>
                </a:ext>
              </a:extLst>
            </p:cNvPr>
            <p:cNvSpPr/>
            <p:nvPr/>
          </p:nvSpPr>
          <p:spPr>
            <a:xfrm>
              <a:off x="1652063" y="4356050"/>
              <a:ext cx="74450" cy="92950"/>
            </a:xfrm>
            <a:custGeom>
              <a:avLst/>
              <a:gdLst/>
              <a:ahLst/>
              <a:cxnLst/>
              <a:rect l="l" t="t" r="r" b="b"/>
              <a:pathLst>
                <a:path w="2978" h="3718" extrusionOk="0">
                  <a:moveTo>
                    <a:pt x="0" y="1"/>
                  </a:moveTo>
                  <a:lnTo>
                    <a:pt x="0" y="3717"/>
                  </a:lnTo>
                  <a:lnTo>
                    <a:pt x="2977" y="3717"/>
                  </a:lnTo>
                  <a:lnTo>
                    <a:pt x="2977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01;p50">
              <a:extLst>
                <a:ext uri="{FF2B5EF4-FFF2-40B4-BE49-F238E27FC236}">
                  <a16:creationId xmlns:a16="http://schemas.microsoft.com/office/drawing/2014/main" id="{878C9FE2-E232-CF89-43F3-4BC88C996558}"/>
                </a:ext>
              </a:extLst>
            </p:cNvPr>
            <p:cNvSpPr/>
            <p:nvPr/>
          </p:nvSpPr>
          <p:spPr>
            <a:xfrm>
              <a:off x="1828413" y="4575450"/>
              <a:ext cx="21825" cy="18600"/>
            </a:xfrm>
            <a:custGeom>
              <a:avLst/>
              <a:gdLst/>
              <a:ahLst/>
              <a:cxnLst/>
              <a:rect l="l" t="t" r="r" b="b"/>
              <a:pathLst>
                <a:path w="873" h="744" extrusionOk="0">
                  <a:moveTo>
                    <a:pt x="384" y="0"/>
                  </a:moveTo>
                  <a:cubicBezTo>
                    <a:pt x="198" y="0"/>
                    <a:pt x="19" y="148"/>
                    <a:pt x="19" y="364"/>
                  </a:cubicBezTo>
                  <a:cubicBezTo>
                    <a:pt x="0" y="573"/>
                    <a:pt x="171" y="743"/>
                    <a:pt x="379" y="743"/>
                  </a:cubicBezTo>
                  <a:cubicBezTo>
                    <a:pt x="721" y="743"/>
                    <a:pt x="872" y="345"/>
                    <a:pt x="645" y="118"/>
                  </a:cubicBezTo>
                  <a:cubicBezTo>
                    <a:pt x="570" y="36"/>
                    <a:pt x="476" y="0"/>
                    <a:pt x="3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02;p50">
              <a:extLst>
                <a:ext uri="{FF2B5EF4-FFF2-40B4-BE49-F238E27FC236}">
                  <a16:creationId xmlns:a16="http://schemas.microsoft.com/office/drawing/2014/main" id="{359144DC-3115-34D3-902F-60F78544B809}"/>
                </a:ext>
              </a:extLst>
            </p:cNvPr>
            <p:cNvSpPr/>
            <p:nvPr/>
          </p:nvSpPr>
          <p:spPr>
            <a:xfrm>
              <a:off x="1562938" y="4248450"/>
              <a:ext cx="475950" cy="475950"/>
            </a:xfrm>
            <a:custGeom>
              <a:avLst/>
              <a:gdLst/>
              <a:ahLst/>
              <a:cxnLst/>
              <a:rect l="l" t="t" r="r" b="b"/>
              <a:pathLst>
                <a:path w="19038" h="19038" extrusionOk="0">
                  <a:moveTo>
                    <a:pt x="16687" y="2219"/>
                  </a:moveTo>
                  <a:lnTo>
                    <a:pt x="16687" y="11605"/>
                  </a:lnTo>
                  <a:lnTo>
                    <a:pt x="2333" y="11605"/>
                  </a:lnTo>
                  <a:lnTo>
                    <a:pt x="2333" y="2219"/>
                  </a:lnTo>
                  <a:close/>
                  <a:moveTo>
                    <a:pt x="17919" y="740"/>
                  </a:moveTo>
                  <a:cubicBezTo>
                    <a:pt x="18128" y="740"/>
                    <a:pt x="18279" y="911"/>
                    <a:pt x="18279" y="1100"/>
                  </a:cubicBezTo>
                  <a:lnTo>
                    <a:pt x="18279" y="11605"/>
                  </a:lnTo>
                  <a:lnTo>
                    <a:pt x="17426" y="11605"/>
                  </a:lnTo>
                  <a:lnTo>
                    <a:pt x="17426" y="1859"/>
                  </a:lnTo>
                  <a:cubicBezTo>
                    <a:pt x="17426" y="1650"/>
                    <a:pt x="17274" y="1480"/>
                    <a:pt x="17066" y="1480"/>
                  </a:cubicBezTo>
                  <a:lnTo>
                    <a:pt x="1954" y="1480"/>
                  </a:lnTo>
                  <a:cubicBezTo>
                    <a:pt x="1764" y="1480"/>
                    <a:pt x="1593" y="1650"/>
                    <a:pt x="1593" y="1859"/>
                  </a:cubicBezTo>
                  <a:lnTo>
                    <a:pt x="1593" y="11605"/>
                  </a:lnTo>
                  <a:lnTo>
                    <a:pt x="740" y="11605"/>
                  </a:lnTo>
                  <a:lnTo>
                    <a:pt x="740" y="1100"/>
                  </a:lnTo>
                  <a:cubicBezTo>
                    <a:pt x="740" y="911"/>
                    <a:pt x="911" y="740"/>
                    <a:pt x="1100" y="740"/>
                  </a:cubicBezTo>
                  <a:close/>
                  <a:moveTo>
                    <a:pt x="18279" y="12344"/>
                  </a:moveTo>
                  <a:lnTo>
                    <a:pt x="18279" y="14184"/>
                  </a:lnTo>
                  <a:cubicBezTo>
                    <a:pt x="18279" y="14392"/>
                    <a:pt x="18128" y="14563"/>
                    <a:pt x="17919" y="14563"/>
                  </a:cubicBezTo>
                  <a:lnTo>
                    <a:pt x="1100" y="14563"/>
                  </a:lnTo>
                  <a:cubicBezTo>
                    <a:pt x="911" y="14563"/>
                    <a:pt x="740" y="14392"/>
                    <a:pt x="740" y="14184"/>
                  </a:cubicBezTo>
                  <a:lnTo>
                    <a:pt x="740" y="12344"/>
                  </a:lnTo>
                  <a:close/>
                  <a:moveTo>
                    <a:pt x="10638" y="15321"/>
                  </a:moveTo>
                  <a:lnTo>
                    <a:pt x="10638" y="15682"/>
                  </a:lnTo>
                  <a:cubicBezTo>
                    <a:pt x="10619" y="16080"/>
                    <a:pt x="10752" y="16478"/>
                    <a:pt x="10998" y="16800"/>
                  </a:cubicBezTo>
                  <a:lnTo>
                    <a:pt x="8021" y="16800"/>
                  </a:lnTo>
                  <a:cubicBezTo>
                    <a:pt x="8268" y="16478"/>
                    <a:pt x="8401" y="16080"/>
                    <a:pt x="8401" y="15682"/>
                  </a:cubicBezTo>
                  <a:lnTo>
                    <a:pt x="8401" y="15321"/>
                  </a:lnTo>
                  <a:close/>
                  <a:moveTo>
                    <a:pt x="12496" y="17540"/>
                  </a:moveTo>
                  <a:cubicBezTo>
                    <a:pt x="12951" y="17540"/>
                    <a:pt x="13387" y="17843"/>
                    <a:pt x="13539" y="18279"/>
                  </a:cubicBezTo>
                  <a:lnTo>
                    <a:pt x="5480" y="18279"/>
                  </a:lnTo>
                  <a:cubicBezTo>
                    <a:pt x="5632" y="17843"/>
                    <a:pt x="6068" y="17540"/>
                    <a:pt x="6542" y="17540"/>
                  </a:cubicBezTo>
                  <a:close/>
                  <a:moveTo>
                    <a:pt x="1100" y="1"/>
                  </a:moveTo>
                  <a:cubicBezTo>
                    <a:pt x="494" y="1"/>
                    <a:pt x="1" y="494"/>
                    <a:pt x="1" y="1100"/>
                  </a:cubicBezTo>
                  <a:lnTo>
                    <a:pt x="1" y="14203"/>
                  </a:lnTo>
                  <a:cubicBezTo>
                    <a:pt x="1" y="14809"/>
                    <a:pt x="494" y="15321"/>
                    <a:pt x="1100" y="15321"/>
                  </a:cubicBezTo>
                  <a:lnTo>
                    <a:pt x="7661" y="15321"/>
                  </a:lnTo>
                  <a:lnTo>
                    <a:pt x="7661" y="15682"/>
                  </a:lnTo>
                  <a:cubicBezTo>
                    <a:pt x="7642" y="16307"/>
                    <a:pt x="7149" y="16800"/>
                    <a:pt x="6542" y="16800"/>
                  </a:cubicBezTo>
                  <a:cubicBezTo>
                    <a:pt x="5518" y="16800"/>
                    <a:pt x="4684" y="17635"/>
                    <a:pt x="4684" y="18659"/>
                  </a:cubicBezTo>
                  <a:cubicBezTo>
                    <a:pt x="4684" y="18867"/>
                    <a:pt x="4836" y="19038"/>
                    <a:pt x="5044" y="19038"/>
                  </a:cubicBezTo>
                  <a:lnTo>
                    <a:pt x="13975" y="19038"/>
                  </a:lnTo>
                  <a:cubicBezTo>
                    <a:pt x="14184" y="19038"/>
                    <a:pt x="14354" y="18867"/>
                    <a:pt x="14354" y="18659"/>
                  </a:cubicBezTo>
                  <a:cubicBezTo>
                    <a:pt x="14354" y="17635"/>
                    <a:pt x="13520" y="16800"/>
                    <a:pt x="12496" y="16800"/>
                  </a:cubicBezTo>
                  <a:cubicBezTo>
                    <a:pt x="11870" y="16800"/>
                    <a:pt x="11377" y="16307"/>
                    <a:pt x="11377" y="15682"/>
                  </a:cubicBezTo>
                  <a:lnTo>
                    <a:pt x="11377" y="15321"/>
                  </a:lnTo>
                  <a:lnTo>
                    <a:pt x="17919" y="15321"/>
                  </a:lnTo>
                  <a:cubicBezTo>
                    <a:pt x="18526" y="15321"/>
                    <a:pt x="19038" y="14809"/>
                    <a:pt x="19038" y="14203"/>
                  </a:cubicBezTo>
                  <a:lnTo>
                    <a:pt x="19038" y="1100"/>
                  </a:lnTo>
                  <a:cubicBezTo>
                    <a:pt x="19038" y="494"/>
                    <a:pt x="18526" y="1"/>
                    <a:pt x="1791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03;p50">
              <a:extLst>
                <a:ext uri="{FF2B5EF4-FFF2-40B4-BE49-F238E27FC236}">
                  <a16:creationId xmlns:a16="http://schemas.microsoft.com/office/drawing/2014/main" id="{B3963D30-B234-108A-521A-634C68628032}"/>
                </a:ext>
              </a:extLst>
            </p:cNvPr>
            <p:cNvSpPr/>
            <p:nvPr/>
          </p:nvSpPr>
          <p:spPr>
            <a:xfrm>
              <a:off x="1642588" y="4346575"/>
              <a:ext cx="92925" cy="111900"/>
            </a:xfrm>
            <a:custGeom>
              <a:avLst/>
              <a:gdLst/>
              <a:ahLst/>
              <a:cxnLst/>
              <a:rect l="l" t="t" r="r" b="b"/>
              <a:pathLst>
                <a:path w="3717" h="4476" extrusionOk="0">
                  <a:moveTo>
                    <a:pt x="2977" y="759"/>
                  </a:moveTo>
                  <a:lnTo>
                    <a:pt x="2977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79" y="1"/>
                  </a:moveTo>
                  <a:cubicBezTo>
                    <a:pt x="171" y="1"/>
                    <a:pt x="0" y="171"/>
                    <a:pt x="0" y="380"/>
                  </a:cubicBezTo>
                  <a:lnTo>
                    <a:pt x="0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04;p50">
              <a:extLst>
                <a:ext uri="{FF2B5EF4-FFF2-40B4-BE49-F238E27FC236}">
                  <a16:creationId xmlns:a16="http://schemas.microsoft.com/office/drawing/2014/main" id="{1EC7D891-9567-47D4-2398-D69716C208A7}"/>
                </a:ext>
              </a:extLst>
            </p:cNvPr>
            <p:cNvSpPr/>
            <p:nvPr/>
          </p:nvSpPr>
          <p:spPr>
            <a:xfrm>
              <a:off x="1753988" y="4346575"/>
              <a:ext cx="93400" cy="111900"/>
            </a:xfrm>
            <a:custGeom>
              <a:avLst/>
              <a:gdLst/>
              <a:ahLst/>
              <a:cxnLst/>
              <a:rect l="l" t="t" r="r" b="b"/>
              <a:pathLst>
                <a:path w="3736" h="4476" extrusionOk="0">
                  <a:moveTo>
                    <a:pt x="2996" y="759"/>
                  </a:moveTo>
                  <a:lnTo>
                    <a:pt x="2996" y="3736"/>
                  </a:lnTo>
                  <a:lnTo>
                    <a:pt x="759" y="3736"/>
                  </a:lnTo>
                  <a:lnTo>
                    <a:pt x="759" y="759"/>
                  </a:lnTo>
                  <a:close/>
                  <a:moveTo>
                    <a:pt x="379" y="1"/>
                  </a:moveTo>
                  <a:cubicBezTo>
                    <a:pt x="171" y="1"/>
                    <a:pt x="19" y="171"/>
                    <a:pt x="19" y="380"/>
                  </a:cubicBezTo>
                  <a:lnTo>
                    <a:pt x="19" y="4096"/>
                  </a:lnTo>
                  <a:cubicBezTo>
                    <a:pt x="0" y="4305"/>
                    <a:pt x="171" y="4476"/>
                    <a:pt x="379" y="4476"/>
                  </a:cubicBezTo>
                  <a:lnTo>
                    <a:pt x="3356" y="4476"/>
                  </a:lnTo>
                  <a:cubicBezTo>
                    <a:pt x="3565" y="4476"/>
                    <a:pt x="3735" y="4305"/>
                    <a:pt x="3735" y="4096"/>
                  </a:cubicBezTo>
                  <a:lnTo>
                    <a:pt x="3735" y="380"/>
                  </a:lnTo>
                  <a:cubicBezTo>
                    <a:pt x="3735" y="171"/>
                    <a:pt x="3565" y="1"/>
                    <a:pt x="335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05;p50">
              <a:extLst>
                <a:ext uri="{FF2B5EF4-FFF2-40B4-BE49-F238E27FC236}">
                  <a16:creationId xmlns:a16="http://schemas.microsoft.com/office/drawing/2014/main" id="{C238219F-0787-0643-4818-B3027A47036D}"/>
                </a:ext>
              </a:extLst>
            </p:cNvPr>
            <p:cNvSpPr/>
            <p:nvPr/>
          </p:nvSpPr>
          <p:spPr>
            <a:xfrm>
              <a:off x="1865838" y="4346575"/>
              <a:ext cx="92950" cy="111900"/>
            </a:xfrm>
            <a:custGeom>
              <a:avLst/>
              <a:gdLst/>
              <a:ahLst/>
              <a:cxnLst/>
              <a:rect l="l" t="t" r="r" b="b"/>
              <a:pathLst>
                <a:path w="3718" h="4476" extrusionOk="0">
                  <a:moveTo>
                    <a:pt x="2978" y="759"/>
                  </a:moveTo>
                  <a:lnTo>
                    <a:pt x="2978" y="3736"/>
                  </a:lnTo>
                  <a:lnTo>
                    <a:pt x="740" y="3736"/>
                  </a:lnTo>
                  <a:lnTo>
                    <a:pt x="740" y="759"/>
                  </a:lnTo>
                  <a:close/>
                  <a:moveTo>
                    <a:pt x="380" y="1"/>
                  </a:moveTo>
                  <a:cubicBezTo>
                    <a:pt x="172" y="1"/>
                    <a:pt x="1" y="171"/>
                    <a:pt x="1" y="380"/>
                  </a:cubicBezTo>
                  <a:lnTo>
                    <a:pt x="1" y="4096"/>
                  </a:lnTo>
                  <a:cubicBezTo>
                    <a:pt x="1" y="4305"/>
                    <a:pt x="172" y="4476"/>
                    <a:pt x="380" y="4476"/>
                  </a:cubicBezTo>
                  <a:lnTo>
                    <a:pt x="3357" y="4476"/>
                  </a:lnTo>
                  <a:cubicBezTo>
                    <a:pt x="3547" y="4476"/>
                    <a:pt x="3717" y="4305"/>
                    <a:pt x="3717" y="4096"/>
                  </a:cubicBezTo>
                  <a:lnTo>
                    <a:pt x="3717" y="380"/>
                  </a:lnTo>
                  <a:cubicBezTo>
                    <a:pt x="3717" y="171"/>
                    <a:pt x="3547" y="1"/>
                    <a:pt x="3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06;p50">
              <a:extLst>
                <a:ext uri="{FF2B5EF4-FFF2-40B4-BE49-F238E27FC236}">
                  <a16:creationId xmlns:a16="http://schemas.microsoft.com/office/drawing/2014/main" id="{34D5C615-0EFB-1F6F-48DF-2487090789A2}"/>
                </a:ext>
              </a:extLst>
            </p:cNvPr>
            <p:cNvSpPr/>
            <p:nvPr/>
          </p:nvSpPr>
          <p:spPr>
            <a:xfrm>
              <a:off x="16397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07;p50">
              <a:extLst>
                <a:ext uri="{FF2B5EF4-FFF2-40B4-BE49-F238E27FC236}">
                  <a16:creationId xmlns:a16="http://schemas.microsoft.com/office/drawing/2014/main" id="{41675F6F-A771-25D7-C46C-9309CAC547E1}"/>
                </a:ext>
              </a:extLst>
            </p:cNvPr>
            <p:cNvSpPr/>
            <p:nvPr/>
          </p:nvSpPr>
          <p:spPr>
            <a:xfrm>
              <a:off x="1751138" y="4476950"/>
              <a:ext cx="99100" cy="18500"/>
            </a:xfrm>
            <a:custGeom>
              <a:avLst/>
              <a:gdLst/>
              <a:ahLst/>
              <a:cxnLst/>
              <a:rect l="l" t="t" r="r" b="b"/>
              <a:pathLst>
                <a:path w="3964" h="740" extrusionOk="0">
                  <a:moveTo>
                    <a:pt x="493" y="0"/>
                  </a:moveTo>
                  <a:cubicBezTo>
                    <a:pt x="0" y="0"/>
                    <a:pt x="0" y="740"/>
                    <a:pt x="493" y="740"/>
                  </a:cubicBezTo>
                  <a:lnTo>
                    <a:pt x="3470" y="740"/>
                  </a:lnTo>
                  <a:cubicBezTo>
                    <a:pt x="3963" y="740"/>
                    <a:pt x="3963" y="0"/>
                    <a:pt x="34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08;p50">
              <a:extLst>
                <a:ext uri="{FF2B5EF4-FFF2-40B4-BE49-F238E27FC236}">
                  <a16:creationId xmlns:a16="http://schemas.microsoft.com/office/drawing/2014/main" id="{E25103EA-C1CE-3DB0-765D-30404363613F}"/>
                </a:ext>
              </a:extLst>
            </p:cNvPr>
            <p:cNvSpPr/>
            <p:nvPr/>
          </p:nvSpPr>
          <p:spPr>
            <a:xfrm>
              <a:off x="1862538" y="4476950"/>
              <a:ext cx="99575" cy="18500"/>
            </a:xfrm>
            <a:custGeom>
              <a:avLst/>
              <a:gdLst/>
              <a:ahLst/>
              <a:cxnLst/>
              <a:rect l="l" t="t" r="r" b="b"/>
              <a:pathLst>
                <a:path w="3983" h="740" extrusionOk="0">
                  <a:moveTo>
                    <a:pt x="512" y="0"/>
                  </a:moveTo>
                  <a:cubicBezTo>
                    <a:pt x="0" y="0"/>
                    <a:pt x="0" y="740"/>
                    <a:pt x="512" y="740"/>
                  </a:cubicBezTo>
                  <a:lnTo>
                    <a:pt x="3489" y="740"/>
                  </a:lnTo>
                  <a:cubicBezTo>
                    <a:pt x="3982" y="740"/>
                    <a:pt x="3982" y="0"/>
                    <a:pt x="34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09;p50">
              <a:extLst>
                <a:ext uri="{FF2B5EF4-FFF2-40B4-BE49-F238E27FC236}">
                  <a16:creationId xmlns:a16="http://schemas.microsoft.com/office/drawing/2014/main" id="{69D5B786-51B6-B5C8-C9F1-A164CE905780}"/>
                </a:ext>
              </a:extLst>
            </p:cNvPr>
            <p:cNvSpPr/>
            <p:nvPr/>
          </p:nvSpPr>
          <p:spPr>
            <a:xfrm>
              <a:off x="1751138" y="4575525"/>
              <a:ext cx="62125" cy="18525"/>
            </a:xfrm>
            <a:custGeom>
              <a:avLst/>
              <a:gdLst/>
              <a:ahLst/>
              <a:cxnLst/>
              <a:rect l="l" t="t" r="r" b="b"/>
              <a:pathLst>
                <a:path w="2485" h="741" extrusionOk="0">
                  <a:moveTo>
                    <a:pt x="493" y="1"/>
                  </a:moveTo>
                  <a:cubicBezTo>
                    <a:pt x="0" y="1"/>
                    <a:pt x="0" y="740"/>
                    <a:pt x="493" y="740"/>
                  </a:cubicBezTo>
                  <a:lnTo>
                    <a:pt x="1991" y="740"/>
                  </a:lnTo>
                  <a:cubicBezTo>
                    <a:pt x="2484" y="740"/>
                    <a:pt x="2484" y="1"/>
                    <a:pt x="19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Fluxul de procesare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1084825" y="3954425"/>
            <a:ext cx="506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6" name="Google Shape;636;p34"/>
          <p:cNvSpPr txBox="1"/>
          <p:nvPr/>
        </p:nvSpPr>
        <p:spPr>
          <a:xfrm>
            <a:off x="1630375" y="126147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rPr>
              <a:t>Cereri HTTP</a:t>
            </a:r>
          </a:p>
        </p:txBody>
      </p:sp>
      <p:sp>
        <p:nvSpPr>
          <p:cNvPr id="637" name="Google Shape;637;p34"/>
          <p:cNvSpPr txBox="1"/>
          <p:nvPr/>
        </p:nvSpPr>
        <p:spPr>
          <a:xfrm>
            <a:off x="2797900" y="1318507"/>
            <a:ext cx="3981300" cy="1679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Proxy-ul primește cererea de la client și verifică dacă domeniul este permis.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Dacă este permis, trimite cererea la serverul țintă și transmite răspunsul clientului.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Dacă nu este permis, returnează un răspuns 403 Forbidden</a:t>
            </a:r>
          </a:p>
        </p:txBody>
      </p:sp>
      <p:sp>
        <p:nvSpPr>
          <p:cNvPr id="642" name="Google Shape;642;p34"/>
          <p:cNvSpPr txBox="1"/>
          <p:nvPr/>
        </p:nvSpPr>
        <p:spPr>
          <a:xfrm>
            <a:off x="2924775" y="3429125"/>
            <a:ext cx="12945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2000" dirty="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Cereri HTTPS</a:t>
            </a:r>
            <a:endParaRPr sz="2000" dirty="0">
              <a:solidFill>
                <a:schemeClr val="accent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3" name="Google Shape;643;p34"/>
          <p:cNvSpPr txBox="1"/>
          <p:nvPr/>
        </p:nvSpPr>
        <p:spPr>
          <a:xfrm>
            <a:off x="4183275" y="3429125"/>
            <a:ext cx="39813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Proxy-ul gestionează cererile CONNECT și verifică domeniul înainte de a stabili tunelul SSL.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646" name="Google Shape;646;p34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  <a:endCxn id="636" idx="1"/>
          </p:cNvCxnSpPr>
          <p:nvPr/>
        </p:nvCxnSpPr>
        <p:spPr>
          <a:xfrm>
            <a:off x="1337875" y="1553675"/>
            <a:ext cx="2925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4" name="Google Shape;654;p34"/>
          <p:cNvCxnSpPr/>
          <p:nvPr/>
        </p:nvCxnSpPr>
        <p:spPr>
          <a:xfrm>
            <a:off x="1337875" y="3721325"/>
            <a:ext cx="15870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>
          <a:extLst>
            <a:ext uri="{FF2B5EF4-FFF2-40B4-BE49-F238E27FC236}">
              <a16:creationId xmlns:a16="http://schemas.microsoft.com/office/drawing/2014/main" id="{87B655D6-D961-9DE8-452A-EFFBF7374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9">
            <a:extLst>
              <a:ext uri="{FF2B5EF4-FFF2-40B4-BE49-F238E27FC236}">
                <a16:creationId xmlns:a16="http://schemas.microsoft.com/office/drawing/2014/main" id="{CA3E1558-7E82-728A-67B9-CFD2F3EC47E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62754" y="1087470"/>
            <a:ext cx="5822709" cy="22283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Socket-urile reprezintă componenta esențială prin care serverul proxy comunică cu clientul (browser-ul) și serverele externe. În proiectu, au fost utilizate două tipuri de socket-uri pentru a gestiona cererile HTTP și HTTPS:</a:t>
            </a:r>
            <a:endParaRPr dirty="0"/>
          </a:p>
        </p:txBody>
      </p:sp>
      <p:sp>
        <p:nvSpPr>
          <p:cNvPr id="488" name="Google Shape;488;p29">
            <a:extLst>
              <a:ext uri="{FF2B5EF4-FFF2-40B4-BE49-F238E27FC236}">
                <a16:creationId xmlns:a16="http://schemas.microsoft.com/office/drawing/2014/main" id="{92C178F8-7897-55BC-785B-78513E4752F2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590925" y="3060717"/>
            <a:ext cx="8000750" cy="7829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QTcpSocket: pentru conexiunile HTTP (necriptate)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QSslSocket: pentru conexiunile HTTPS (criptate)</a:t>
            </a:r>
            <a:endParaRPr dirty="0"/>
          </a:p>
        </p:txBody>
      </p:sp>
      <p:sp>
        <p:nvSpPr>
          <p:cNvPr id="489" name="Google Shape;489;p29">
            <a:extLst>
              <a:ext uri="{FF2B5EF4-FFF2-40B4-BE49-F238E27FC236}">
                <a16:creationId xmlns:a16="http://schemas.microsoft.com/office/drawing/2014/main" id="{F4BC0706-8D21-CC75-890F-6A23EF3C3DF3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SSL și TCP Sockets </a:t>
            </a:r>
            <a:r>
              <a:rPr lang="ro-RO" dirty="0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490" name="Google Shape;490;p29">
            <a:extLst>
              <a:ext uri="{FF2B5EF4-FFF2-40B4-BE49-F238E27FC236}">
                <a16:creationId xmlns:a16="http://schemas.microsoft.com/office/drawing/2014/main" id="{8C7394F3-BB1B-98B3-152C-95F159C5452D}"/>
              </a:ext>
            </a:extLst>
          </p:cNvPr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>
              <a:extLst>
                <a:ext uri="{FF2B5EF4-FFF2-40B4-BE49-F238E27FC236}">
                  <a16:creationId xmlns:a16="http://schemas.microsoft.com/office/drawing/2014/main" id="{E233E197-5D7E-7C25-463D-62FFEEB75C4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>
              <a:extLst>
                <a:ext uri="{FF2B5EF4-FFF2-40B4-BE49-F238E27FC236}">
                  <a16:creationId xmlns:a16="http://schemas.microsoft.com/office/drawing/2014/main" id="{1737AAE6-585E-A991-1684-582BAD47223F}"/>
                </a:ext>
              </a:extLst>
            </p:cNvPr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>
            <a:extLst>
              <a:ext uri="{FF2B5EF4-FFF2-40B4-BE49-F238E27FC236}">
                <a16:creationId xmlns:a16="http://schemas.microsoft.com/office/drawing/2014/main" id="{63A83B26-8581-D2DD-D5E9-AF9D51DDDDE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495" name="Google Shape;495;p29">
            <a:extLst>
              <a:ext uri="{FF2B5EF4-FFF2-40B4-BE49-F238E27FC236}">
                <a16:creationId xmlns:a16="http://schemas.microsoft.com/office/drawing/2014/main" id="{2ACF82BD-5F8F-6F76-38C5-5ECFB03763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  <p:extLst>
      <p:ext uri="{BB962C8B-B14F-4D97-AF65-F5344CB8AC3E}">
        <p14:creationId xmlns:p14="http://schemas.microsoft.com/office/powerpoint/2010/main" val="29114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6"/>
                </a:solidFill>
              </a:rPr>
              <a:t>Introducere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>
                <a:solidFill>
                  <a:schemeClr val="accent2"/>
                </a:solidFill>
              </a:rPr>
              <a:t>Scopul proiectului: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1"/>
                </a:solidFill>
              </a:rPr>
              <a:t>Crearea unui HTTP Proxy pentru interceptarea și gestionarea cererilor HTTP și HTTPS.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1"/>
                </a:solidFill>
              </a:rPr>
              <a:t>Dezvoltarea unei interfețe grafice intuitive utilizând Qt Creator.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1"/>
                </a:solidFill>
              </a:rPr>
              <a:t>Integrarea cu browserul Firefox pentru primirea și gestionarea cererilor.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o-RO" dirty="0">
              <a:solidFill>
                <a:schemeClr val="accent2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1"/>
            <a:ext cx="506100" cy="2488650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0" name="Google Shape;570;p32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9"/>
          <p:cNvSpPr txBox="1">
            <a:spLocks noGrp="1"/>
          </p:cNvSpPr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2" name="Google Shape;482;p29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Interfață grafică </a:t>
            </a:r>
            <a:endParaRPr dirty="0"/>
          </a:p>
        </p:txBody>
      </p:sp>
      <p:sp>
        <p:nvSpPr>
          <p:cNvPr id="483" name="Google Shape;483;p29"/>
          <p:cNvSpPr txBox="1">
            <a:spLocks noGrp="1"/>
          </p:cNvSpPr>
          <p:nvPr>
            <p:ph type="title" idx="3"/>
          </p:nvPr>
        </p:nvSpPr>
        <p:spPr>
          <a:xfrm flipH="1">
            <a:off x="2210789" y="1875156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85" name="Google Shape;485;p29"/>
          <p:cNvSpPr txBox="1">
            <a:spLocks noGrp="1"/>
          </p:cNvSpPr>
          <p:nvPr>
            <p:ph type="subTitle" idx="5"/>
          </p:nvPr>
        </p:nvSpPr>
        <p:spPr>
          <a:xfrm>
            <a:off x="3130654" y="1877466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Proxy HTTP/HTTPS</a:t>
            </a:r>
            <a:endParaRPr dirty="0"/>
          </a:p>
        </p:txBody>
      </p:sp>
      <p:sp>
        <p:nvSpPr>
          <p:cNvPr id="486" name="Google Shape;486;p29"/>
          <p:cNvSpPr txBox="1">
            <a:spLocks noGrp="1"/>
          </p:cNvSpPr>
          <p:nvPr>
            <p:ph type="title" idx="6"/>
          </p:nvPr>
        </p:nvSpPr>
        <p:spPr>
          <a:xfrm flipH="1">
            <a:off x="2934465" y="2317481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88" name="Google Shape;488;p29"/>
          <p:cNvSpPr txBox="1">
            <a:spLocks noGrp="1"/>
          </p:cNvSpPr>
          <p:nvPr>
            <p:ph type="subTitle" idx="8"/>
          </p:nvPr>
        </p:nvSpPr>
        <p:spPr>
          <a:xfrm>
            <a:off x="3729000" y="2308227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Integrarea cu Firefox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Funcționalități implementate </a:t>
            </a:r>
            <a:r>
              <a:rPr lang="ro-RO" dirty="0">
                <a:solidFill>
                  <a:schemeClr val="accent6"/>
                </a:solidFill>
              </a:rPr>
              <a:t>{</a:t>
            </a: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495" name="Google Shape;495;p29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  <p:sp>
        <p:nvSpPr>
          <p:cNvPr id="8" name="Google Shape;480;p29">
            <a:extLst>
              <a:ext uri="{FF2B5EF4-FFF2-40B4-BE49-F238E27FC236}">
                <a16:creationId xmlns:a16="http://schemas.microsoft.com/office/drawing/2014/main" id="{C2631BCF-E9FA-394C-B929-244B21D910CE}"/>
              </a:ext>
            </a:extLst>
          </p:cNvPr>
          <p:cNvSpPr txBox="1">
            <a:spLocks/>
          </p:cNvSpPr>
          <p:nvPr/>
        </p:nvSpPr>
        <p:spPr>
          <a:xfrm flipH="1">
            <a:off x="3493690" y="2757496"/>
            <a:ext cx="872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Code"/>
              <a:buNone/>
              <a:defRPr sz="25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n" dirty="0"/>
              <a:t>0</a:t>
            </a:r>
            <a:r>
              <a:rPr lang="ro-RO" dirty="0"/>
              <a:t>4</a:t>
            </a:r>
            <a:endParaRPr lang="en" dirty="0"/>
          </a:p>
        </p:txBody>
      </p:sp>
      <p:sp>
        <p:nvSpPr>
          <p:cNvPr id="9" name="Google Shape;482;p29">
            <a:extLst>
              <a:ext uri="{FF2B5EF4-FFF2-40B4-BE49-F238E27FC236}">
                <a16:creationId xmlns:a16="http://schemas.microsoft.com/office/drawing/2014/main" id="{0B3798FE-77D1-46C9-26C9-127AC59036F5}"/>
              </a:ext>
            </a:extLst>
          </p:cNvPr>
          <p:cNvSpPr txBox="1">
            <a:spLocks/>
          </p:cNvSpPr>
          <p:nvPr/>
        </p:nvSpPr>
        <p:spPr>
          <a:xfrm>
            <a:off x="4365790" y="2757508"/>
            <a:ext cx="312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1800" b="0" i="0" u="none" strike="noStrike" cap="none">
                <a:solidFill>
                  <a:schemeClr val="accen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ra Code"/>
              <a:buNone/>
              <a:defRPr sz="20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r>
              <a:rPr lang="ro-RO" dirty="0"/>
              <a:t>Fișiere de logging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206225" y="568099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01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/>
          <p:cNvSpPr txBox="1">
            <a:spLocks noGrp="1"/>
          </p:cNvSpPr>
          <p:nvPr>
            <p:ph type="title" idx="2"/>
          </p:nvPr>
        </p:nvSpPr>
        <p:spPr>
          <a:xfrm>
            <a:off x="1480800" y="15242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accent1"/>
                </a:solidFill>
              </a:rPr>
              <a:t>Proxy HTTP/HTTPS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853179" y="2224353"/>
            <a:ext cx="3960900" cy="1759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Interceptarea cererilor HTTP și HTTPS utilizând QTcpSocket și QSslSocket.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Trimiterea cererilor către servere și captarea răspunsurilor.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206225" y="37572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>
            <a:cxnSpLocks/>
          </p:cNvCxnSpPr>
          <p:nvPr/>
        </p:nvCxnSpPr>
        <p:spPr>
          <a:xfrm>
            <a:off x="1347079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3AFEBC3D-53B2-560B-B58B-BD95192E7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B09392C1-B1C6-F3AF-66C2-65874F43F3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206225" y="568099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ro-RO" sz="5000" dirty="0"/>
              <a:t>2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810FE570-C9D2-0726-0773-366BD887A8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0800" y="15242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accent1"/>
                </a:solidFill>
              </a:rPr>
              <a:t>Interfață grafică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1F9BA77D-2310-EAAE-6FB0-98ECE39A36F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3179" y="2224353"/>
            <a:ext cx="3960900" cy="1759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Tabel pentru afișarea cererilor HTTP interceptate.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Butoane pentru deschiderea Firefox și gestionarea cererilor.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B2B645CF-DE65-F89C-1467-E4F7CFC04D15}"/>
              </a:ext>
            </a:extLst>
          </p:cNvPr>
          <p:cNvSpPr txBox="1"/>
          <p:nvPr/>
        </p:nvSpPr>
        <p:spPr>
          <a:xfrm>
            <a:off x="1206225" y="37572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D6B49894-B69D-656A-933C-91DE8D71DE85}"/>
              </a:ext>
            </a:extLst>
          </p:cNvPr>
          <p:cNvCxnSpPr>
            <a:cxnSpLocks/>
          </p:cNvCxnSpPr>
          <p:nvPr/>
        </p:nvCxnSpPr>
        <p:spPr>
          <a:xfrm>
            <a:off x="1347079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29FC14A9-958F-B626-F047-64190135638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6991AEE2-D385-39AA-1C71-B15DB27B433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  <p:extLst>
      <p:ext uri="{BB962C8B-B14F-4D97-AF65-F5344CB8AC3E}">
        <p14:creationId xmlns:p14="http://schemas.microsoft.com/office/powerpoint/2010/main" val="45006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96D38C01-ABDD-D154-6980-5EBC61CDC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58EBC4CD-52C0-E621-26F5-939ACEAA59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206225" y="568099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ro-RO" sz="5000" dirty="0"/>
              <a:t>3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F880FD8E-6342-F091-133D-619F37A58C0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0800" y="1524223"/>
            <a:ext cx="5812098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accent1"/>
                </a:solidFill>
              </a:rPr>
              <a:t>Integrarea cu Firefox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BB2D1205-5751-809F-FAAF-2C673D1BC7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3179" y="2224353"/>
            <a:ext cx="3960900" cy="1759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Lansarea unei noi ferestre de Firefox prin apăsarea unui buton.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Suport pentru deschiderea mai multor instanțe de Firefox.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CE61650F-9435-6741-59C3-818536AAA5C6}"/>
              </a:ext>
            </a:extLst>
          </p:cNvPr>
          <p:cNvSpPr txBox="1"/>
          <p:nvPr/>
        </p:nvSpPr>
        <p:spPr>
          <a:xfrm>
            <a:off x="1206225" y="37572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1A2CEE72-4611-7F18-476C-3CE15F4CB248}"/>
              </a:ext>
            </a:extLst>
          </p:cNvPr>
          <p:cNvCxnSpPr>
            <a:cxnSpLocks/>
          </p:cNvCxnSpPr>
          <p:nvPr/>
        </p:nvCxnSpPr>
        <p:spPr>
          <a:xfrm>
            <a:off x="1347079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044CC48C-AFCB-36C1-9BB7-70460A828784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F6D37D08-AA26-F670-857E-86493BE8ED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  <p:extLst>
      <p:ext uri="{BB962C8B-B14F-4D97-AF65-F5344CB8AC3E}">
        <p14:creationId xmlns:p14="http://schemas.microsoft.com/office/powerpoint/2010/main" val="1835200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>
          <a:extLst>
            <a:ext uri="{FF2B5EF4-FFF2-40B4-BE49-F238E27FC236}">
              <a16:creationId xmlns:a16="http://schemas.microsoft.com/office/drawing/2014/main" id="{C0C93EF8-1B6D-7166-45EE-47AEF285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>
            <a:extLst>
              <a:ext uri="{FF2B5EF4-FFF2-40B4-BE49-F238E27FC236}">
                <a16:creationId xmlns:a16="http://schemas.microsoft.com/office/drawing/2014/main" id="{8909E512-BBBB-37C5-321F-1ACC44925A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1206225" y="568099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/>
              <a:t>0</a:t>
            </a:r>
            <a:r>
              <a:rPr lang="ro-RO" sz="5000" dirty="0"/>
              <a:t>4</a:t>
            </a:r>
            <a:r>
              <a:rPr lang="en" sz="5000" dirty="0"/>
              <a:t> </a:t>
            </a:r>
            <a:r>
              <a:rPr lang="en" sz="5000" dirty="0">
                <a:solidFill>
                  <a:schemeClr val="accent6"/>
                </a:solidFill>
              </a:rPr>
              <a:t>{</a:t>
            </a:r>
            <a:endParaRPr sz="5000" dirty="0">
              <a:solidFill>
                <a:schemeClr val="accent6"/>
              </a:solidFill>
            </a:endParaRPr>
          </a:p>
        </p:txBody>
      </p:sp>
      <p:sp>
        <p:nvSpPr>
          <p:cNvPr id="501" name="Google Shape;501;p30">
            <a:extLst>
              <a:ext uri="{FF2B5EF4-FFF2-40B4-BE49-F238E27FC236}">
                <a16:creationId xmlns:a16="http://schemas.microsoft.com/office/drawing/2014/main" id="{855A77CB-32CF-581C-3430-3C9DFFEAC08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480799" y="1524223"/>
            <a:ext cx="6391959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[</a:t>
            </a:r>
            <a:r>
              <a:rPr lang="ro-RO" dirty="0">
                <a:solidFill>
                  <a:schemeClr val="accent1"/>
                </a:solidFill>
              </a:rPr>
              <a:t>Fișiere de logging</a:t>
            </a:r>
            <a:r>
              <a:rPr lang="en" dirty="0">
                <a:solidFill>
                  <a:schemeClr val="accent6"/>
                </a:solidFill>
              </a:rPr>
              <a:t>]</a:t>
            </a:r>
            <a:r>
              <a:rPr lang="en" dirty="0">
                <a:solidFill>
                  <a:schemeClr val="accent1"/>
                </a:solidFill>
              </a:rPr>
              <a:t> 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502" name="Google Shape;502;p30">
            <a:extLst>
              <a:ext uri="{FF2B5EF4-FFF2-40B4-BE49-F238E27FC236}">
                <a16:creationId xmlns:a16="http://schemas.microsoft.com/office/drawing/2014/main" id="{4F1BE8EC-AAF1-A611-2692-1D54AA42852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53179" y="2389120"/>
            <a:ext cx="4718605" cy="17596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Generarea automată de fișiere log pentru cererile și răspunsurile procesate.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/>
              <a:t>Salvarea fișierelor în format text pe Desktop sau în directorul proiectului.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ro-RO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p30">
            <a:extLst>
              <a:ext uri="{FF2B5EF4-FFF2-40B4-BE49-F238E27FC236}">
                <a16:creationId xmlns:a16="http://schemas.microsoft.com/office/drawing/2014/main" id="{CBD34CA6-F56B-C46C-0E49-6B435FA639E7}"/>
              </a:ext>
            </a:extLst>
          </p:cNvPr>
          <p:cNvSpPr txBox="1"/>
          <p:nvPr/>
        </p:nvSpPr>
        <p:spPr>
          <a:xfrm>
            <a:off x="1206225" y="3757222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>
            <a:extLst>
              <a:ext uri="{FF2B5EF4-FFF2-40B4-BE49-F238E27FC236}">
                <a16:creationId xmlns:a16="http://schemas.microsoft.com/office/drawing/2014/main" id="{138A76D9-CB0C-3470-3F75-153E82CE8485}"/>
              </a:ext>
            </a:extLst>
          </p:cNvPr>
          <p:cNvCxnSpPr>
            <a:cxnSpLocks/>
          </p:cNvCxnSpPr>
          <p:nvPr/>
        </p:nvCxnSpPr>
        <p:spPr>
          <a:xfrm>
            <a:off x="1347079" y="14784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6" name="Google Shape;506;p30">
            <a:extLst>
              <a:ext uri="{FF2B5EF4-FFF2-40B4-BE49-F238E27FC236}">
                <a16:creationId xmlns:a16="http://schemas.microsoft.com/office/drawing/2014/main" id="{6CD9869C-4AB6-1733-63BF-36FB578320A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507" name="Google Shape;507;p30">
            <a:extLst>
              <a:ext uri="{FF2B5EF4-FFF2-40B4-BE49-F238E27FC236}">
                <a16:creationId xmlns:a16="http://schemas.microsoft.com/office/drawing/2014/main" id="{D3BD50FB-83AE-E9BE-65AF-8CD82CDBA08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  <p:extLst>
      <p:ext uri="{BB962C8B-B14F-4D97-AF65-F5344CB8AC3E}">
        <p14:creationId xmlns:p14="http://schemas.microsoft.com/office/powerpoint/2010/main" val="89472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6"/>
          <p:cNvSpPr txBox="1">
            <a:spLocks noGrp="1"/>
          </p:cNvSpPr>
          <p:nvPr>
            <p:ph type="subTitle" idx="2"/>
          </p:nvPr>
        </p:nvSpPr>
        <p:spPr>
          <a:xfrm>
            <a:off x="2200358" y="1775323"/>
            <a:ext cx="313044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Primește cererile de la clienți.Le procesează și le trimite către serverele țintă.</a:t>
            </a:r>
            <a:endParaRPr dirty="0"/>
          </a:p>
        </p:txBody>
      </p:sp>
      <p:sp>
        <p:nvSpPr>
          <p:cNvPr id="713" name="Google Shape;713;p36"/>
          <p:cNvSpPr txBox="1">
            <a:spLocks noGrp="1"/>
          </p:cNvSpPr>
          <p:nvPr>
            <p:ph type="subTitle" idx="1"/>
          </p:nvPr>
        </p:nvSpPr>
        <p:spPr>
          <a:xfrm>
            <a:off x="6105376" y="1739246"/>
            <a:ext cx="2741258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Trimite cereri HTTP/HTTPS prin intermediul proxy-ului.</a:t>
            </a: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3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Server Proxy</a:t>
            </a:r>
            <a:endParaRPr dirty="0"/>
          </a:p>
        </p:txBody>
      </p:sp>
      <p:sp>
        <p:nvSpPr>
          <p:cNvPr id="715" name="Google Shape;715;p36"/>
          <p:cNvSpPr txBox="1">
            <a:spLocks noGrp="1"/>
          </p:cNvSpPr>
          <p:nvPr>
            <p:ph type="subTitle" idx="4"/>
          </p:nvPr>
        </p:nvSpPr>
        <p:spPr>
          <a:xfrm>
            <a:off x="6176088" y="1326111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Client</a:t>
            </a:r>
            <a:endParaRPr dirty="0"/>
          </a:p>
        </p:txBody>
      </p:sp>
      <p:sp>
        <p:nvSpPr>
          <p:cNvPr id="716" name="Google Shape;716;p36"/>
          <p:cNvSpPr txBox="1">
            <a:spLocks noGrp="1"/>
          </p:cNvSpPr>
          <p:nvPr>
            <p:ph type="subTitle" idx="5"/>
          </p:nvPr>
        </p:nvSpPr>
        <p:spPr>
          <a:xfrm>
            <a:off x="6030030" y="3371329"/>
            <a:ext cx="2741257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Salvează detalii despre cererile și răspunsurile procesate.</a:t>
            </a:r>
            <a:endParaRPr dirty="0"/>
          </a:p>
        </p:txBody>
      </p:sp>
      <p:sp>
        <p:nvSpPr>
          <p:cNvPr id="717" name="Google Shape;717;p36"/>
          <p:cNvSpPr txBox="1">
            <a:spLocks noGrp="1"/>
          </p:cNvSpPr>
          <p:nvPr>
            <p:ph type="subTitle" idx="6"/>
          </p:nvPr>
        </p:nvSpPr>
        <p:spPr>
          <a:xfrm>
            <a:off x="2334201" y="3335195"/>
            <a:ext cx="2330700" cy="64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Domeniile interzise sunt stocate într-un fișier extern.</a:t>
            </a:r>
            <a:endParaRPr dirty="0"/>
          </a:p>
        </p:txBody>
      </p:sp>
      <p:sp>
        <p:nvSpPr>
          <p:cNvPr id="718" name="Google Shape;718;p36"/>
          <p:cNvSpPr txBox="1">
            <a:spLocks noGrp="1"/>
          </p:cNvSpPr>
          <p:nvPr>
            <p:ph type="subTitle" idx="7"/>
          </p:nvPr>
        </p:nvSpPr>
        <p:spPr>
          <a:xfrm>
            <a:off x="2347423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Liste negre</a:t>
            </a:r>
            <a:endParaRPr dirty="0"/>
          </a:p>
        </p:txBody>
      </p:sp>
      <p:sp>
        <p:nvSpPr>
          <p:cNvPr id="719" name="Google Shape;719;p36"/>
          <p:cNvSpPr txBox="1">
            <a:spLocks noGrp="1"/>
          </p:cNvSpPr>
          <p:nvPr>
            <p:ph type="subTitle" idx="8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Loguri</a:t>
            </a:r>
            <a:endParaRPr dirty="0"/>
          </a:p>
        </p:txBody>
      </p:sp>
      <p:sp>
        <p:nvSpPr>
          <p:cNvPr id="720" name="Google Shape;720;p3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Componente principale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721" name="Google Shape;721;p36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2" name="Google Shape;722;p3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23" name="Google Shape;723;p36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4" name="Google Shape;724;p36"/>
          <p:cNvGrpSpPr/>
          <p:nvPr/>
        </p:nvGrpSpPr>
        <p:grpSpPr>
          <a:xfrm>
            <a:off x="1637292" y="1732535"/>
            <a:ext cx="365741" cy="365755"/>
            <a:chOff x="5165638" y="1291400"/>
            <a:chExt cx="431400" cy="431875"/>
          </a:xfrm>
        </p:grpSpPr>
        <p:sp>
          <p:nvSpPr>
            <p:cNvPr id="725" name="Google Shape;725;p36"/>
            <p:cNvSpPr/>
            <p:nvPr/>
          </p:nvSpPr>
          <p:spPr>
            <a:xfrm>
              <a:off x="5173688" y="1299925"/>
              <a:ext cx="414800" cy="252700"/>
            </a:xfrm>
            <a:custGeom>
              <a:avLst/>
              <a:gdLst/>
              <a:ahLst/>
              <a:cxnLst/>
              <a:rect l="l" t="t" r="r" b="b"/>
              <a:pathLst>
                <a:path w="16592" h="10108" extrusionOk="0">
                  <a:moveTo>
                    <a:pt x="8998" y="1"/>
                  </a:moveTo>
                  <a:cubicBezTo>
                    <a:pt x="8970" y="1"/>
                    <a:pt x="8941" y="1"/>
                    <a:pt x="8912" y="1"/>
                  </a:cubicBezTo>
                  <a:cubicBezTo>
                    <a:pt x="6789" y="20"/>
                    <a:pt x="4911" y="1423"/>
                    <a:pt x="4324" y="3471"/>
                  </a:cubicBezTo>
                  <a:cubicBezTo>
                    <a:pt x="4039" y="3395"/>
                    <a:pt x="3755" y="3376"/>
                    <a:pt x="3470" y="3376"/>
                  </a:cubicBezTo>
                  <a:cubicBezTo>
                    <a:pt x="1612" y="3376"/>
                    <a:pt x="0" y="4874"/>
                    <a:pt x="0" y="6752"/>
                  </a:cubicBezTo>
                  <a:cubicBezTo>
                    <a:pt x="0" y="8610"/>
                    <a:pt x="1612" y="10108"/>
                    <a:pt x="3470" y="10108"/>
                  </a:cubicBezTo>
                  <a:lnTo>
                    <a:pt x="13122" y="10108"/>
                  </a:lnTo>
                  <a:cubicBezTo>
                    <a:pt x="14980" y="10108"/>
                    <a:pt x="16592" y="8610"/>
                    <a:pt x="16592" y="6752"/>
                  </a:cubicBezTo>
                  <a:cubicBezTo>
                    <a:pt x="16592" y="5045"/>
                    <a:pt x="15245" y="3642"/>
                    <a:pt x="13596" y="3395"/>
                  </a:cubicBezTo>
                  <a:lnTo>
                    <a:pt x="13596" y="3376"/>
                  </a:lnTo>
                  <a:cubicBezTo>
                    <a:pt x="12960" y="1375"/>
                    <a:pt x="11105" y="1"/>
                    <a:pt x="89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6"/>
            <p:cNvSpPr/>
            <p:nvPr/>
          </p:nvSpPr>
          <p:spPr>
            <a:xfrm>
              <a:off x="5313538" y="1485300"/>
              <a:ext cx="135125" cy="229450"/>
            </a:xfrm>
            <a:custGeom>
              <a:avLst/>
              <a:gdLst/>
              <a:ahLst/>
              <a:cxnLst/>
              <a:rect l="l" t="t" r="r" b="b"/>
              <a:pathLst>
                <a:path w="5405" h="9178" extrusionOk="0">
                  <a:moveTo>
                    <a:pt x="2693" y="0"/>
                  </a:moveTo>
                  <a:lnTo>
                    <a:pt x="0" y="4039"/>
                  </a:lnTo>
                  <a:lnTo>
                    <a:pt x="1688" y="4039"/>
                  </a:lnTo>
                  <a:lnTo>
                    <a:pt x="1688" y="9178"/>
                  </a:lnTo>
                  <a:lnTo>
                    <a:pt x="3717" y="9178"/>
                  </a:lnTo>
                  <a:lnTo>
                    <a:pt x="3717" y="4039"/>
                  </a:lnTo>
                  <a:lnTo>
                    <a:pt x="5404" y="4039"/>
                  </a:lnTo>
                  <a:lnTo>
                    <a:pt x="26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6"/>
            <p:cNvSpPr/>
            <p:nvPr/>
          </p:nvSpPr>
          <p:spPr>
            <a:xfrm>
              <a:off x="5406438" y="1426525"/>
              <a:ext cx="19925" cy="16650"/>
            </a:xfrm>
            <a:custGeom>
              <a:avLst/>
              <a:gdLst/>
              <a:ahLst/>
              <a:cxnLst/>
              <a:rect l="l" t="t" r="r" b="b"/>
              <a:pathLst>
                <a:path w="797" h="666" extrusionOk="0">
                  <a:moveTo>
                    <a:pt x="437" y="0"/>
                  </a:moveTo>
                  <a:cubicBezTo>
                    <a:pt x="133" y="0"/>
                    <a:pt x="1" y="360"/>
                    <a:pt x="209" y="569"/>
                  </a:cubicBezTo>
                  <a:cubicBezTo>
                    <a:pt x="282" y="635"/>
                    <a:pt x="368" y="665"/>
                    <a:pt x="451" y="665"/>
                  </a:cubicBezTo>
                  <a:cubicBezTo>
                    <a:pt x="630" y="665"/>
                    <a:pt x="797" y="529"/>
                    <a:pt x="797" y="322"/>
                  </a:cubicBezTo>
                  <a:cubicBezTo>
                    <a:pt x="778" y="133"/>
                    <a:pt x="645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5165638" y="1291400"/>
              <a:ext cx="431400" cy="431875"/>
            </a:xfrm>
            <a:custGeom>
              <a:avLst/>
              <a:gdLst/>
              <a:ahLst/>
              <a:cxnLst/>
              <a:rect l="l" t="t" r="r" b="b"/>
              <a:pathLst>
                <a:path w="17256" h="17275" extrusionOk="0">
                  <a:moveTo>
                    <a:pt x="9287" y="680"/>
                  </a:moveTo>
                  <a:cubicBezTo>
                    <a:pt x="10957" y="680"/>
                    <a:pt x="12629" y="1572"/>
                    <a:pt x="13425" y="3376"/>
                  </a:cubicBezTo>
                  <a:cubicBezTo>
                    <a:pt x="12439" y="3376"/>
                    <a:pt x="11491" y="3774"/>
                    <a:pt x="10808" y="4457"/>
                  </a:cubicBezTo>
                  <a:cubicBezTo>
                    <a:pt x="10522" y="4700"/>
                    <a:pt x="10754" y="5062"/>
                    <a:pt x="11024" y="5062"/>
                  </a:cubicBezTo>
                  <a:cubicBezTo>
                    <a:pt x="11111" y="5062"/>
                    <a:pt x="11203" y="5024"/>
                    <a:pt x="11282" y="4931"/>
                  </a:cubicBezTo>
                  <a:cubicBezTo>
                    <a:pt x="11851" y="4362"/>
                    <a:pt x="12609" y="4040"/>
                    <a:pt x="13406" y="4040"/>
                  </a:cubicBezTo>
                  <a:cubicBezTo>
                    <a:pt x="13558" y="4040"/>
                    <a:pt x="13709" y="4059"/>
                    <a:pt x="13842" y="4078"/>
                  </a:cubicBezTo>
                  <a:cubicBezTo>
                    <a:pt x="15378" y="4248"/>
                    <a:pt x="16553" y="5538"/>
                    <a:pt x="16591" y="7093"/>
                  </a:cubicBezTo>
                  <a:cubicBezTo>
                    <a:pt x="16591" y="8723"/>
                    <a:pt x="15169" y="10126"/>
                    <a:pt x="13444" y="10126"/>
                  </a:cubicBezTo>
                  <a:lnTo>
                    <a:pt x="10600" y="10126"/>
                  </a:lnTo>
                  <a:lnTo>
                    <a:pt x="8912" y="7567"/>
                  </a:lnTo>
                  <a:cubicBezTo>
                    <a:pt x="8836" y="7472"/>
                    <a:pt x="8727" y="7424"/>
                    <a:pt x="8620" y="7424"/>
                  </a:cubicBezTo>
                  <a:cubicBezTo>
                    <a:pt x="8514" y="7424"/>
                    <a:pt x="8409" y="7472"/>
                    <a:pt x="8343" y="7567"/>
                  </a:cubicBezTo>
                  <a:lnTo>
                    <a:pt x="6637" y="10126"/>
                  </a:lnTo>
                  <a:lnTo>
                    <a:pt x="3792" y="10126"/>
                  </a:lnTo>
                  <a:cubicBezTo>
                    <a:pt x="2105" y="10126"/>
                    <a:pt x="664" y="8723"/>
                    <a:pt x="664" y="7093"/>
                  </a:cubicBezTo>
                  <a:cubicBezTo>
                    <a:pt x="664" y="5443"/>
                    <a:pt x="2086" y="4040"/>
                    <a:pt x="3792" y="4040"/>
                  </a:cubicBezTo>
                  <a:cubicBezTo>
                    <a:pt x="4608" y="4059"/>
                    <a:pt x="5366" y="4362"/>
                    <a:pt x="5935" y="4931"/>
                  </a:cubicBezTo>
                  <a:cubicBezTo>
                    <a:pt x="6009" y="5024"/>
                    <a:pt x="6099" y="5062"/>
                    <a:pt x="6185" y="5062"/>
                  </a:cubicBezTo>
                  <a:cubicBezTo>
                    <a:pt x="6452" y="5062"/>
                    <a:pt x="6695" y="4700"/>
                    <a:pt x="6409" y="4457"/>
                  </a:cubicBezTo>
                  <a:cubicBezTo>
                    <a:pt x="6030" y="4078"/>
                    <a:pt x="5556" y="3793"/>
                    <a:pt x="5044" y="3604"/>
                  </a:cubicBezTo>
                  <a:cubicBezTo>
                    <a:pt x="5782" y="1662"/>
                    <a:pt x="7534" y="680"/>
                    <a:pt x="9287" y="680"/>
                  </a:cubicBezTo>
                  <a:close/>
                  <a:moveTo>
                    <a:pt x="8628" y="8363"/>
                  </a:moveTo>
                  <a:lnTo>
                    <a:pt x="10694" y="11473"/>
                  </a:lnTo>
                  <a:lnTo>
                    <a:pt x="9633" y="11473"/>
                  </a:lnTo>
                  <a:cubicBezTo>
                    <a:pt x="9443" y="11473"/>
                    <a:pt x="9291" y="11624"/>
                    <a:pt x="9291" y="11795"/>
                  </a:cubicBezTo>
                  <a:lnTo>
                    <a:pt x="9291" y="16592"/>
                  </a:lnTo>
                  <a:lnTo>
                    <a:pt x="7945" y="16592"/>
                  </a:lnTo>
                  <a:lnTo>
                    <a:pt x="7945" y="11795"/>
                  </a:lnTo>
                  <a:cubicBezTo>
                    <a:pt x="7945" y="11624"/>
                    <a:pt x="7793" y="11473"/>
                    <a:pt x="7604" y="11473"/>
                  </a:cubicBezTo>
                  <a:lnTo>
                    <a:pt x="6561" y="11473"/>
                  </a:lnTo>
                  <a:lnTo>
                    <a:pt x="8628" y="8363"/>
                  </a:lnTo>
                  <a:close/>
                  <a:moveTo>
                    <a:pt x="9298" y="1"/>
                  </a:moveTo>
                  <a:cubicBezTo>
                    <a:pt x="7268" y="1"/>
                    <a:pt x="5241" y="1143"/>
                    <a:pt x="4418" y="3433"/>
                  </a:cubicBezTo>
                  <a:cubicBezTo>
                    <a:pt x="4210" y="3395"/>
                    <a:pt x="4001" y="3376"/>
                    <a:pt x="3811" y="3376"/>
                  </a:cubicBezTo>
                  <a:cubicBezTo>
                    <a:pt x="1801" y="3376"/>
                    <a:pt x="0" y="5007"/>
                    <a:pt x="0" y="7093"/>
                  </a:cubicBezTo>
                  <a:cubicBezTo>
                    <a:pt x="0" y="9159"/>
                    <a:pt x="1801" y="10790"/>
                    <a:pt x="3811" y="10790"/>
                  </a:cubicBezTo>
                  <a:lnTo>
                    <a:pt x="6200" y="10790"/>
                  </a:lnTo>
                  <a:lnTo>
                    <a:pt x="5651" y="11624"/>
                  </a:lnTo>
                  <a:cubicBezTo>
                    <a:pt x="5499" y="11833"/>
                    <a:pt x="5651" y="12136"/>
                    <a:pt x="5916" y="12136"/>
                  </a:cubicBezTo>
                  <a:lnTo>
                    <a:pt x="7262" y="12136"/>
                  </a:lnTo>
                  <a:lnTo>
                    <a:pt x="7262" y="16934"/>
                  </a:lnTo>
                  <a:cubicBezTo>
                    <a:pt x="7262" y="17123"/>
                    <a:pt x="7414" y="17256"/>
                    <a:pt x="7604" y="17275"/>
                  </a:cubicBezTo>
                  <a:lnTo>
                    <a:pt x="9633" y="17275"/>
                  </a:lnTo>
                  <a:cubicBezTo>
                    <a:pt x="9803" y="17256"/>
                    <a:pt x="9955" y="17123"/>
                    <a:pt x="9955" y="16934"/>
                  </a:cubicBezTo>
                  <a:lnTo>
                    <a:pt x="9955" y="12136"/>
                  </a:lnTo>
                  <a:lnTo>
                    <a:pt x="11320" y="12136"/>
                  </a:lnTo>
                  <a:cubicBezTo>
                    <a:pt x="11328" y="12137"/>
                    <a:pt x="11336" y="12137"/>
                    <a:pt x="11344" y="12137"/>
                  </a:cubicBezTo>
                  <a:cubicBezTo>
                    <a:pt x="11595" y="12137"/>
                    <a:pt x="11752" y="11845"/>
                    <a:pt x="11605" y="11624"/>
                  </a:cubicBezTo>
                  <a:lnTo>
                    <a:pt x="11055" y="10790"/>
                  </a:lnTo>
                  <a:lnTo>
                    <a:pt x="13444" y="10790"/>
                  </a:lnTo>
                  <a:cubicBezTo>
                    <a:pt x="15454" y="10790"/>
                    <a:pt x="17255" y="9159"/>
                    <a:pt x="17255" y="7093"/>
                  </a:cubicBezTo>
                  <a:cubicBezTo>
                    <a:pt x="17217" y="5310"/>
                    <a:pt x="15947" y="3793"/>
                    <a:pt x="14202" y="3452"/>
                  </a:cubicBezTo>
                  <a:cubicBezTo>
                    <a:pt x="13376" y="1153"/>
                    <a:pt x="11335" y="1"/>
                    <a:pt x="92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9" name="Google Shape;729;p36"/>
          <p:cNvGrpSpPr/>
          <p:nvPr/>
        </p:nvGrpSpPr>
        <p:grpSpPr>
          <a:xfrm>
            <a:off x="5411269" y="3319749"/>
            <a:ext cx="365747" cy="365752"/>
            <a:chOff x="2036988" y="4249875"/>
            <a:chExt cx="525725" cy="524300"/>
          </a:xfrm>
        </p:grpSpPr>
        <p:sp>
          <p:nvSpPr>
            <p:cNvPr id="730" name="Google Shape;730;p36"/>
            <p:cNvSpPr/>
            <p:nvPr/>
          </p:nvSpPr>
          <p:spPr>
            <a:xfrm>
              <a:off x="2046938" y="4393975"/>
              <a:ext cx="505350" cy="369775"/>
            </a:xfrm>
            <a:custGeom>
              <a:avLst/>
              <a:gdLst/>
              <a:ahLst/>
              <a:cxnLst/>
              <a:rect l="l" t="t" r="r" b="b"/>
              <a:pathLst>
                <a:path w="20214" h="14791" extrusionOk="0">
                  <a:moveTo>
                    <a:pt x="1650" y="1"/>
                  </a:moveTo>
                  <a:cubicBezTo>
                    <a:pt x="740" y="1"/>
                    <a:pt x="0" y="740"/>
                    <a:pt x="0" y="1650"/>
                  </a:cubicBezTo>
                  <a:lnTo>
                    <a:pt x="0" y="13141"/>
                  </a:lnTo>
                  <a:cubicBezTo>
                    <a:pt x="0" y="14051"/>
                    <a:pt x="740" y="14791"/>
                    <a:pt x="1650" y="14791"/>
                  </a:cubicBezTo>
                  <a:lnTo>
                    <a:pt x="18564" y="14791"/>
                  </a:lnTo>
                  <a:cubicBezTo>
                    <a:pt x="19474" y="14791"/>
                    <a:pt x="20213" y="14051"/>
                    <a:pt x="20213" y="13141"/>
                  </a:cubicBezTo>
                  <a:lnTo>
                    <a:pt x="20213" y="1650"/>
                  </a:lnTo>
                  <a:cubicBezTo>
                    <a:pt x="20213" y="740"/>
                    <a:pt x="19474" y="1"/>
                    <a:pt x="18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2129413" y="4435225"/>
              <a:ext cx="382100" cy="287300"/>
            </a:xfrm>
            <a:custGeom>
              <a:avLst/>
              <a:gdLst/>
              <a:ahLst/>
              <a:cxnLst/>
              <a:rect l="l" t="t" r="r" b="b"/>
              <a:pathLst>
                <a:path w="15284" h="11492" extrusionOk="0">
                  <a:moveTo>
                    <a:pt x="1" y="0"/>
                  </a:moveTo>
                  <a:lnTo>
                    <a:pt x="1" y="11491"/>
                  </a:lnTo>
                  <a:lnTo>
                    <a:pt x="15284" y="11491"/>
                  </a:lnTo>
                  <a:lnTo>
                    <a:pt x="152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2310013" y="4548050"/>
              <a:ext cx="61650" cy="72075"/>
            </a:xfrm>
            <a:custGeom>
              <a:avLst/>
              <a:gdLst/>
              <a:ahLst/>
              <a:cxnLst/>
              <a:rect l="l" t="t" r="r" b="b"/>
              <a:pathLst>
                <a:path w="2466" h="2883" extrusionOk="0">
                  <a:moveTo>
                    <a:pt x="1" y="0"/>
                  </a:moveTo>
                  <a:lnTo>
                    <a:pt x="1" y="133"/>
                  </a:lnTo>
                  <a:cubicBezTo>
                    <a:pt x="1" y="323"/>
                    <a:pt x="39" y="493"/>
                    <a:pt x="134" y="683"/>
                  </a:cubicBezTo>
                  <a:lnTo>
                    <a:pt x="1233" y="2882"/>
                  </a:lnTo>
                  <a:lnTo>
                    <a:pt x="2333" y="683"/>
                  </a:lnTo>
                  <a:cubicBezTo>
                    <a:pt x="2409" y="512"/>
                    <a:pt x="2466" y="323"/>
                    <a:pt x="2466" y="133"/>
                  </a:cubicBezTo>
                  <a:lnTo>
                    <a:pt x="2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2310013" y="4310075"/>
              <a:ext cx="61650" cy="238000"/>
            </a:xfrm>
            <a:custGeom>
              <a:avLst/>
              <a:gdLst/>
              <a:ahLst/>
              <a:cxnLst/>
              <a:rect l="l" t="t" r="r" b="b"/>
              <a:pathLst>
                <a:path w="2466" h="9520" extrusionOk="0">
                  <a:moveTo>
                    <a:pt x="1" y="1"/>
                  </a:moveTo>
                  <a:lnTo>
                    <a:pt x="1" y="9519"/>
                  </a:lnTo>
                  <a:lnTo>
                    <a:pt x="2466" y="9519"/>
                  </a:lnTo>
                  <a:lnTo>
                    <a:pt x="24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2310013" y="4258300"/>
              <a:ext cx="61650" cy="51800"/>
            </a:xfrm>
            <a:custGeom>
              <a:avLst/>
              <a:gdLst/>
              <a:ahLst/>
              <a:cxnLst/>
              <a:rect l="l" t="t" r="r" b="b"/>
              <a:pathLst>
                <a:path w="2466" h="2072" extrusionOk="0">
                  <a:moveTo>
                    <a:pt x="1233" y="0"/>
                  </a:moveTo>
                  <a:cubicBezTo>
                    <a:pt x="617" y="0"/>
                    <a:pt x="1" y="412"/>
                    <a:pt x="1" y="1237"/>
                  </a:cubicBezTo>
                  <a:lnTo>
                    <a:pt x="1" y="2072"/>
                  </a:lnTo>
                  <a:lnTo>
                    <a:pt x="2466" y="2072"/>
                  </a:lnTo>
                  <a:lnTo>
                    <a:pt x="2466" y="1237"/>
                  </a:lnTo>
                  <a:cubicBezTo>
                    <a:pt x="2466" y="412"/>
                    <a:pt x="1850" y="0"/>
                    <a:pt x="1233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2197688" y="4609675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550" y="0"/>
                  </a:moveTo>
                  <a:cubicBezTo>
                    <a:pt x="171" y="0"/>
                    <a:pt x="0" y="436"/>
                    <a:pt x="247" y="702"/>
                  </a:cubicBezTo>
                  <a:cubicBezTo>
                    <a:pt x="333" y="788"/>
                    <a:pt x="439" y="826"/>
                    <a:pt x="543" y="826"/>
                  </a:cubicBezTo>
                  <a:cubicBezTo>
                    <a:pt x="759" y="826"/>
                    <a:pt x="967" y="661"/>
                    <a:pt x="967" y="417"/>
                  </a:cubicBezTo>
                  <a:cubicBezTo>
                    <a:pt x="948" y="190"/>
                    <a:pt x="777" y="0"/>
                    <a:pt x="5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6"/>
            <p:cNvSpPr/>
            <p:nvPr/>
          </p:nvSpPr>
          <p:spPr>
            <a:xfrm>
              <a:off x="2074438" y="4568900"/>
              <a:ext cx="23725" cy="20200"/>
            </a:xfrm>
            <a:custGeom>
              <a:avLst/>
              <a:gdLst/>
              <a:ahLst/>
              <a:cxnLst/>
              <a:rect l="l" t="t" r="r" b="b"/>
              <a:pathLst>
                <a:path w="949" h="808" extrusionOk="0">
                  <a:moveTo>
                    <a:pt x="550" y="1"/>
                  </a:moveTo>
                  <a:cubicBezTo>
                    <a:pt x="190" y="1"/>
                    <a:pt x="0" y="437"/>
                    <a:pt x="265" y="683"/>
                  </a:cubicBezTo>
                  <a:cubicBezTo>
                    <a:pt x="346" y="769"/>
                    <a:pt x="445" y="808"/>
                    <a:pt x="544" y="808"/>
                  </a:cubicBezTo>
                  <a:cubicBezTo>
                    <a:pt x="749" y="808"/>
                    <a:pt x="948" y="642"/>
                    <a:pt x="948" y="399"/>
                  </a:cubicBezTo>
                  <a:cubicBezTo>
                    <a:pt x="948" y="171"/>
                    <a:pt x="777" y="1"/>
                    <a:pt x="5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6"/>
            <p:cNvSpPr/>
            <p:nvPr/>
          </p:nvSpPr>
          <p:spPr>
            <a:xfrm>
              <a:off x="2036988" y="4249875"/>
              <a:ext cx="525725" cy="524300"/>
            </a:xfrm>
            <a:custGeom>
              <a:avLst/>
              <a:gdLst/>
              <a:ahLst/>
              <a:cxnLst/>
              <a:rect l="l" t="t" r="r" b="b"/>
              <a:pathLst>
                <a:path w="21029" h="20972" extrusionOk="0">
                  <a:moveTo>
                    <a:pt x="12147" y="792"/>
                  </a:moveTo>
                  <a:cubicBezTo>
                    <a:pt x="12543" y="792"/>
                    <a:pt x="12941" y="1053"/>
                    <a:pt x="12970" y="1574"/>
                  </a:cubicBezTo>
                  <a:lnTo>
                    <a:pt x="12970" y="1991"/>
                  </a:lnTo>
                  <a:lnTo>
                    <a:pt x="11339" y="1991"/>
                  </a:lnTo>
                  <a:lnTo>
                    <a:pt x="11339" y="1574"/>
                  </a:lnTo>
                  <a:cubicBezTo>
                    <a:pt x="11358" y="1053"/>
                    <a:pt x="11751" y="792"/>
                    <a:pt x="12147" y="792"/>
                  </a:cubicBezTo>
                  <a:close/>
                  <a:moveTo>
                    <a:pt x="10505" y="6182"/>
                  </a:moveTo>
                  <a:lnTo>
                    <a:pt x="10505" y="6997"/>
                  </a:lnTo>
                  <a:lnTo>
                    <a:pt x="4096" y="6997"/>
                  </a:lnTo>
                  <a:lnTo>
                    <a:pt x="4096" y="6182"/>
                  </a:lnTo>
                  <a:close/>
                  <a:moveTo>
                    <a:pt x="12970" y="2807"/>
                  </a:moveTo>
                  <a:lnTo>
                    <a:pt x="12970" y="11529"/>
                  </a:lnTo>
                  <a:lnTo>
                    <a:pt x="11339" y="11529"/>
                  </a:lnTo>
                  <a:lnTo>
                    <a:pt x="11339" y="2807"/>
                  </a:lnTo>
                  <a:close/>
                  <a:moveTo>
                    <a:pt x="12913" y="12344"/>
                  </a:moveTo>
                  <a:cubicBezTo>
                    <a:pt x="12913" y="12363"/>
                    <a:pt x="12894" y="12401"/>
                    <a:pt x="12894" y="12420"/>
                  </a:cubicBezTo>
                  <a:lnTo>
                    <a:pt x="12154" y="13880"/>
                  </a:lnTo>
                  <a:lnTo>
                    <a:pt x="11415" y="12420"/>
                  </a:lnTo>
                  <a:cubicBezTo>
                    <a:pt x="11396" y="12382"/>
                    <a:pt x="11396" y="12363"/>
                    <a:pt x="11377" y="12344"/>
                  </a:cubicBezTo>
                  <a:close/>
                  <a:moveTo>
                    <a:pt x="18563" y="7832"/>
                  </a:moveTo>
                  <a:lnTo>
                    <a:pt x="18563" y="18507"/>
                  </a:lnTo>
                  <a:lnTo>
                    <a:pt x="4096" y="18507"/>
                  </a:lnTo>
                  <a:lnTo>
                    <a:pt x="4096" y="7832"/>
                  </a:lnTo>
                  <a:lnTo>
                    <a:pt x="10505" y="7832"/>
                  </a:lnTo>
                  <a:lnTo>
                    <a:pt x="10505" y="12060"/>
                  </a:lnTo>
                  <a:cubicBezTo>
                    <a:pt x="10505" y="12306"/>
                    <a:pt x="10562" y="12553"/>
                    <a:pt x="10675" y="12780"/>
                  </a:cubicBezTo>
                  <a:lnTo>
                    <a:pt x="11472" y="14392"/>
                  </a:lnTo>
                  <a:lnTo>
                    <a:pt x="8628" y="14392"/>
                  </a:lnTo>
                  <a:cubicBezTo>
                    <a:pt x="8615" y="14391"/>
                    <a:pt x="8603" y="14391"/>
                    <a:pt x="8591" y="14391"/>
                  </a:cubicBezTo>
                  <a:cubicBezTo>
                    <a:pt x="8033" y="14391"/>
                    <a:pt x="8033" y="15228"/>
                    <a:pt x="8591" y="15228"/>
                  </a:cubicBezTo>
                  <a:cubicBezTo>
                    <a:pt x="8603" y="15228"/>
                    <a:pt x="8615" y="15227"/>
                    <a:pt x="8628" y="15227"/>
                  </a:cubicBezTo>
                  <a:lnTo>
                    <a:pt x="15435" y="15227"/>
                  </a:lnTo>
                  <a:cubicBezTo>
                    <a:pt x="15947" y="15170"/>
                    <a:pt x="15947" y="14430"/>
                    <a:pt x="15435" y="14392"/>
                  </a:cubicBezTo>
                  <a:lnTo>
                    <a:pt x="12818" y="14392"/>
                  </a:lnTo>
                  <a:lnTo>
                    <a:pt x="13614" y="12780"/>
                  </a:lnTo>
                  <a:cubicBezTo>
                    <a:pt x="13728" y="12553"/>
                    <a:pt x="13785" y="12306"/>
                    <a:pt x="13804" y="12060"/>
                  </a:cubicBezTo>
                  <a:lnTo>
                    <a:pt x="13804" y="7832"/>
                  </a:lnTo>
                  <a:close/>
                  <a:moveTo>
                    <a:pt x="3280" y="6182"/>
                  </a:moveTo>
                  <a:lnTo>
                    <a:pt x="3280" y="20156"/>
                  </a:lnTo>
                  <a:lnTo>
                    <a:pt x="2048" y="20156"/>
                  </a:lnTo>
                  <a:cubicBezTo>
                    <a:pt x="1365" y="20156"/>
                    <a:pt x="815" y="19588"/>
                    <a:pt x="815" y="18924"/>
                  </a:cubicBezTo>
                  <a:lnTo>
                    <a:pt x="815" y="7414"/>
                  </a:lnTo>
                  <a:cubicBezTo>
                    <a:pt x="815" y="6732"/>
                    <a:pt x="1365" y="6182"/>
                    <a:pt x="2048" y="6182"/>
                  </a:cubicBezTo>
                  <a:close/>
                  <a:moveTo>
                    <a:pt x="18962" y="6182"/>
                  </a:moveTo>
                  <a:cubicBezTo>
                    <a:pt x="19644" y="6182"/>
                    <a:pt x="20194" y="6732"/>
                    <a:pt x="20194" y="7414"/>
                  </a:cubicBezTo>
                  <a:lnTo>
                    <a:pt x="20194" y="18924"/>
                  </a:lnTo>
                  <a:cubicBezTo>
                    <a:pt x="20194" y="19588"/>
                    <a:pt x="19644" y="20156"/>
                    <a:pt x="18962" y="20156"/>
                  </a:cubicBezTo>
                  <a:lnTo>
                    <a:pt x="4096" y="20156"/>
                  </a:lnTo>
                  <a:lnTo>
                    <a:pt x="4096" y="19322"/>
                  </a:lnTo>
                  <a:lnTo>
                    <a:pt x="18962" y="19322"/>
                  </a:lnTo>
                  <a:cubicBezTo>
                    <a:pt x="19189" y="19322"/>
                    <a:pt x="19379" y="19152"/>
                    <a:pt x="19379" y="18924"/>
                  </a:cubicBezTo>
                  <a:lnTo>
                    <a:pt x="19379" y="7414"/>
                  </a:lnTo>
                  <a:cubicBezTo>
                    <a:pt x="19379" y="7187"/>
                    <a:pt x="19189" y="6997"/>
                    <a:pt x="18962" y="6997"/>
                  </a:cubicBezTo>
                  <a:lnTo>
                    <a:pt x="13804" y="6997"/>
                  </a:lnTo>
                  <a:lnTo>
                    <a:pt x="13804" y="6182"/>
                  </a:lnTo>
                  <a:close/>
                  <a:moveTo>
                    <a:pt x="12154" y="0"/>
                  </a:moveTo>
                  <a:cubicBezTo>
                    <a:pt x="11263" y="0"/>
                    <a:pt x="10543" y="702"/>
                    <a:pt x="10505" y="1574"/>
                  </a:cubicBezTo>
                  <a:lnTo>
                    <a:pt x="10505" y="5367"/>
                  </a:lnTo>
                  <a:lnTo>
                    <a:pt x="2048" y="5367"/>
                  </a:lnTo>
                  <a:cubicBezTo>
                    <a:pt x="910" y="5367"/>
                    <a:pt x="0" y="6277"/>
                    <a:pt x="0" y="7414"/>
                  </a:cubicBezTo>
                  <a:lnTo>
                    <a:pt x="0" y="18905"/>
                  </a:lnTo>
                  <a:cubicBezTo>
                    <a:pt x="0" y="20043"/>
                    <a:pt x="910" y="20972"/>
                    <a:pt x="2048" y="20972"/>
                  </a:cubicBezTo>
                  <a:lnTo>
                    <a:pt x="18962" y="20972"/>
                  </a:lnTo>
                  <a:cubicBezTo>
                    <a:pt x="20099" y="20972"/>
                    <a:pt x="21028" y="20043"/>
                    <a:pt x="21028" y="18905"/>
                  </a:cubicBezTo>
                  <a:lnTo>
                    <a:pt x="21028" y="7414"/>
                  </a:lnTo>
                  <a:cubicBezTo>
                    <a:pt x="21028" y="6277"/>
                    <a:pt x="20099" y="5367"/>
                    <a:pt x="18962" y="5367"/>
                  </a:cubicBezTo>
                  <a:lnTo>
                    <a:pt x="13804" y="5367"/>
                  </a:lnTo>
                  <a:lnTo>
                    <a:pt x="13804" y="1574"/>
                  </a:lnTo>
                  <a:cubicBezTo>
                    <a:pt x="13766" y="702"/>
                    <a:pt x="13027" y="0"/>
                    <a:pt x="12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2077738" y="4487250"/>
              <a:ext cx="20900" cy="60100"/>
            </a:xfrm>
            <a:custGeom>
              <a:avLst/>
              <a:gdLst/>
              <a:ahLst/>
              <a:cxnLst/>
              <a:rect l="l" t="t" r="r" b="b"/>
              <a:pathLst>
                <a:path w="836" h="2404" extrusionOk="0">
                  <a:moveTo>
                    <a:pt x="411" y="0"/>
                  </a:moveTo>
                  <a:cubicBezTo>
                    <a:pt x="214" y="0"/>
                    <a:pt x="20" y="128"/>
                    <a:pt x="1" y="384"/>
                  </a:cubicBezTo>
                  <a:lnTo>
                    <a:pt x="1" y="2034"/>
                  </a:lnTo>
                  <a:cubicBezTo>
                    <a:pt x="20" y="2281"/>
                    <a:pt x="214" y="2404"/>
                    <a:pt x="411" y="2404"/>
                  </a:cubicBezTo>
                  <a:cubicBezTo>
                    <a:pt x="608" y="2404"/>
                    <a:pt x="807" y="2281"/>
                    <a:pt x="835" y="2034"/>
                  </a:cubicBezTo>
                  <a:lnTo>
                    <a:pt x="835" y="384"/>
                  </a:lnTo>
                  <a:cubicBezTo>
                    <a:pt x="807" y="128"/>
                    <a:pt x="608" y="0"/>
                    <a:pt x="4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2077738" y="4609675"/>
              <a:ext cx="20425" cy="60825"/>
            </a:xfrm>
            <a:custGeom>
              <a:avLst/>
              <a:gdLst/>
              <a:ahLst/>
              <a:cxnLst/>
              <a:rect l="l" t="t" r="r" b="b"/>
              <a:pathLst>
                <a:path w="817" h="2433" extrusionOk="0">
                  <a:moveTo>
                    <a:pt x="418" y="0"/>
                  </a:moveTo>
                  <a:cubicBezTo>
                    <a:pt x="190" y="0"/>
                    <a:pt x="1" y="190"/>
                    <a:pt x="1" y="417"/>
                  </a:cubicBezTo>
                  <a:lnTo>
                    <a:pt x="1" y="2048"/>
                  </a:lnTo>
                  <a:cubicBezTo>
                    <a:pt x="20" y="2304"/>
                    <a:pt x="214" y="2432"/>
                    <a:pt x="408" y="2432"/>
                  </a:cubicBezTo>
                  <a:cubicBezTo>
                    <a:pt x="603" y="2432"/>
                    <a:pt x="797" y="2304"/>
                    <a:pt x="816" y="2048"/>
                  </a:cubicBezTo>
                  <a:lnTo>
                    <a:pt x="816" y="417"/>
                  </a:lnTo>
                  <a:cubicBezTo>
                    <a:pt x="816" y="190"/>
                    <a:pt x="645" y="0"/>
                    <a:pt x="4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36"/>
          <p:cNvGrpSpPr/>
          <p:nvPr/>
        </p:nvGrpSpPr>
        <p:grpSpPr>
          <a:xfrm>
            <a:off x="5390055" y="1716812"/>
            <a:ext cx="271150" cy="365781"/>
            <a:chOff x="4786863" y="4248100"/>
            <a:chExt cx="390650" cy="525850"/>
          </a:xfrm>
        </p:grpSpPr>
        <p:sp>
          <p:nvSpPr>
            <p:cNvPr id="741" name="Google Shape;741;p36"/>
            <p:cNvSpPr/>
            <p:nvPr/>
          </p:nvSpPr>
          <p:spPr>
            <a:xfrm>
              <a:off x="4797288" y="4258400"/>
              <a:ext cx="369775" cy="505225"/>
            </a:xfrm>
            <a:custGeom>
              <a:avLst/>
              <a:gdLst/>
              <a:ahLst/>
              <a:cxnLst/>
              <a:rect l="l" t="t" r="r" b="b"/>
              <a:pathLst>
                <a:path w="14791" h="20209" extrusionOk="0">
                  <a:moveTo>
                    <a:pt x="7396" y="1"/>
                  </a:moveTo>
                  <a:lnTo>
                    <a:pt x="1" y="1650"/>
                  </a:lnTo>
                  <a:lnTo>
                    <a:pt x="1" y="11491"/>
                  </a:lnTo>
                  <a:cubicBezTo>
                    <a:pt x="1" y="13956"/>
                    <a:pt x="1233" y="16270"/>
                    <a:pt x="3300" y="17654"/>
                  </a:cubicBezTo>
                  <a:lnTo>
                    <a:pt x="6941" y="20081"/>
                  </a:lnTo>
                  <a:cubicBezTo>
                    <a:pt x="7074" y="20166"/>
                    <a:pt x="7230" y="20209"/>
                    <a:pt x="7389" y="20209"/>
                  </a:cubicBezTo>
                  <a:cubicBezTo>
                    <a:pt x="7548" y="20209"/>
                    <a:pt x="7709" y="20166"/>
                    <a:pt x="7851" y="20081"/>
                  </a:cubicBezTo>
                  <a:lnTo>
                    <a:pt x="11492" y="17654"/>
                  </a:lnTo>
                  <a:cubicBezTo>
                    <a:pt x="13558" y="16289"/>
                    <a:pt x="14791" y="13975"/>
                    <a:pt x="14791" y="11491"/>
                  </a:cubicBezTo>
                  <a:lnTo>
                    <a:pt x="14791" y="1650"/>
                  </a:lnTo>
                  <a:lnTo>
                    <a:pt x="73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4838063" y="4300600"/>
              <a:ext cx="287775" cy="418125"/>
            </a:xfrm>
            <a:custGeom>
              <a:avLst/>
              <a:gdLst/>
              <a:ahLst/>
              <a:cxnLst/>
              <a:rect l="l" t="t" r="r" b="b"/>
              <a:pathLst>
                <a:path w="11511" h="16725" extrusionOk="0">
                  <a:moveTo>
                    <a:pt x="5765" y="0"/>
                  </a:moveTo>
                  <a:lnTo>
                    <a:pt x="1" y="1271"/>
                  </a:lnTo>
                  <a:lnTo>
                    <a:pt x="1" y="9803"/>
                  </a:lnTo>
                  <a:cubicBezTo>
                    <a:pt x="1" y="11737"/>
                    <a:pt x="968" y="13539"/>
                    <a:pt x="2560" y="14601"/>
                  </a:cubicBezTo>
                  <a:lnTo>
                    <a:pt x="5765" y="16724"/>
                  </a:lnTo>
                  <a:lnTo>
                    <a:pt x="8950" y="14601"/>
                  </a:lnTo>
                  <a:cubicBezTo>
                    <a:pt x="10543" y="13539"/>
                    <a:pt x="11510" y="11737"/>
                    <a:pt x="11510" y="9803"/>
                  </a:cubicBezTo>
                  <a:lnTo>
                    <a:pt x="11510" y="1271"/>
                  </a:lnTo>
                  <a:lnTo>
                    <a:pt x="5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4920538" y="4470300"/>
              <a:ext cx="123275" cy="123275"/>
            </a:xfrm>
            <a:custGeom>
              <a:avLst/>
              <a:gdLst/>
              <a:ahLst/>
              <a:cxnLst/>
              <a:rect l="l" t="t" r="r" b="b"/>
              <a:pathLst>
                <a:path w="4931" h="4931" extrusionOk="0">
                  <a:moveTo>
                    <a:pt x="1" y="1"/>
                  </a:moveTo>
                  <a:lnTo>
                    <a:pt x="1" y="4931"/>
                  </a:lnTo>
                  <a:lnTo>
                    <a:pt x="4931" y="4931"/>
                  </a:lnTo>
                  <a:lnTo>
                    <a:pt x="49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4971738" y="4330200"/>
              <a:ext cx="24200" cy="20675"/>
            </a:xfrm>
            <a:custGeom>
              <a:avLst/>
              <a:gdLst/>
              <a:ahLst/>
              <a:cxnLst/>
              <a:rect l="l" t="t" r="r" b="b"/>
              <a:pathLst>
                <a:path w="968" h="827" extrusionOk="0">
                  <a:moveTo>
                    <a:pt x="413" y="1"/>
                  </a:moveTo>
                  <a:cubicBezTo>
                    <a:pt x="201" y="1"/>
                    <a:pt x="1" y="171"/>
                    <a:pt x="1" y="428"/>
                  </a:cubicBezTo>
                  <a:cubicBezTo>
                    <a:pt x="1" y="637"/>
                    <a:pt x="190" y="826"/>
                    <a:pt x="418" y="826"/>
                  </a:cubicBezTo>
                  <a:cubicBezTo>
                    <a:pt x="778" y="826"/>
                    <a:pt x="968" y="390"/>
                    <a:pt x="702" y="125"/>
                  </a:cubicBezTo>
                  <a:cubicBezTo>
                    <a:pt x="617" y="39"/>
                    <a:pt x="514" y="1"/>
                    <a:pt x="4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4786863" y="4248100"/>
              <a:ext cx="390650" cy="525850"/>
            </a:xfrm>
            <a:custGeom>
              <a:avLst/>
              <a:gdLst/>
              <a:ahLst/>
              <a:cxnLst/>
              <a:rect l="l" t="t" r="r" b="b"/>
              <a:pathLst>
                <a:path w="15626" h="21034" extrusionOk="0">
                  <a:moveTo>
                    <a:pt x="7813" y="830"/>
                  </a:moveTo>
                  <a:lnTo>
                    <a:pt x="14791" y="2385"/>
                  </a:lnTo>
                  <a:lnTo>
                    <a:pt x="14791" y="11903"/>
                  </a:lnTo>
                  <a:cubicBezTo>
                    <a:pt x="14791" y="14236"/>
                    <a:pt x="13615" y="16416"/>
                    <a:pt x="11681" y="17725"/>
                  </a:cubicBezTo>
                  <a:lnTo>
                    <a:pt x="8040" y="20152"/>
                  </a:lnTo>
                  <a:cubicBezTo>
                    <a:pt x="7965" y="20199"/>
                    <a:pt x="7884" y="20223"/>
                    <a:pt x="7806" y="20223"/>
                  </a:cubicBezTo>
                  <a:cubicBezTo>
                    <a:pt x="7728" y="20223"/>
                    <a:pt x="7652" y="20199"/>
                    <a:pt x="7585" y="20152"/>
                  </a:cubicBezTo>
                  <a:lnTo>
                    <a:pt x="3926" y="17725"/>
                  </a:lnTo>
                  <a:cubicBezTo>
                    <a:pt x="1992" y="16416"/>
                    <a:pt x="816" y="14236"/>
                    <a:pt x="816" y="11903"/>
                  </a:cubicBezTo>
                  <a:lnTo>
                    <a:pt x="816" y="2385"/>
                  </a:lnTo>
                  <a:lnTo>
                    <a:pt x="7813" y="830"/>
                  </a:lnTo>
                  <a:close/>
                  <a:moveTo>
                    <a:pt x="7803" y="0"/>
                  </a:moveTo>
                  <a:cubicBezTo>
                    <a:pt x="7775" y="0"/>
                    <a:pt x="7747" y="5"/>
                    <a:pt x="7718" y="15"/>
                  </a:cubicBezTo>
                  <a:lnTo>
                    <a:pt x="323" y="1664"/>
                  </a:lnTo>
                  <a:cubicBezTo>
                    <a:pt x="134" y="1702"/>
                    <a:pt x="1" y="1873"/>
                    <a:pt x="1" y="2062"/>
                  </a:cubicBezTo>
                  <a:lnTo>
                    <a:pt x="1" y="11922"/>
                  </a:lnTo>
                  <a:cubicBezTo>
                    <a:pt x="1" y="14520"/>
                    <a:pt x="1309" y="16966"/>
                    <a:pt x="3471" y="18407"/>
                  </a:cubicBezTo>
                  <a:lnTo>
                    <a:pt x="7130" y="20834"/>
                  </a:lnTo>
                  <a:cubicBezTo>
                    <a:pt x="7329" y="20967"/>
                    <a:pt x="7566" y="21033"/>
                    <a:pt x="7806" y="21033"/>
                  </a:cubicBezTo>
                  <a:cubicBezTo>
                    <a:pt x="8045" y="21033"/>
                    <a:pt x="8287" y="20967"/>
                    <a:pt x="8496" y="20834"/>
                  </a:cubicBezTo>
                  <a:lnTo>
                    <a:pt x="12136" y="18407"/>
                  </a:lnTo>
                  <a:cubicBezTo>
                    <a:pt x="14317" y="16947"/>
                    <a:pt x="15625" y="14520"/>
                    <a:pt x="15625" y="11903"/>
                  </a:cubicBezTo>
                  <a:lnTo>
                    <a:pt x="15625" y="2062"/>
                  </a:lnTo>
                  <a:cubicBezTo>
                    <a:pt x="15625" y="1873"/>
                    <a:pt x="15473" y="1702"/>
                    <a:pt x="15303" y="1664"/>
                  </a:cubicBezTo>
                  <a:lnTo>
                    <a:pt x="7889" y="15"/>
                  </a:lnTo>
                  <a:cubicBezTo>
                    <a:pt x="7860" y="5"/>
                    <a:pt x="7832" y="0"/>
                    <a:pt x="78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4827638" y="4290275"/>
              <a:ext cx="308150" cy="438400"/>
            </a:xfrm>
            <a:custGeom>
              <a:avLst/>
              <a:gdLst/>
              <a:ahLst/>
              <a:cxnLst/>
              <a:rect l="l" t="t" r="r" b="b"/>
              <a:pathLst>
                <a:path w="12326" h="17536" extrusionOk="0">
                  <a:moveTo>
                    <a:pt x="6182" y="830"/>
                  </a:moveTo>
                  <a:lnTo>
                    <a:pt x="11510" y="2025"/>
                  </a:lnTo>
                  <a:lnTo>
                    <a:pt x="11510" y="10216"/>
                  </a:lnTo>
                  <a:cubicBezTo>
                    <a:pt x="11510" y="11999"/>
                    <a:pt x="10638" y="13667"/>
                    <a:pt x="9140" y="14672"/>
                  </a:cubicBezTo>
                  <a:lnTo>
                    <a:pt x="6182" y="16644"/>
                  </a:lnTo>
                  <a:lnTo>
                    <a:pt x="3205" y="14672"/>
                  </a:lnTo>
                  <a:cubicBezTo>
                    <a:pt x="1726" y="13686"/>
                    <a:pt x="835" y="12018"/>
                    <a:pt x="835" y="10235"/>
                  </a:cubicBezTo>
                  <a:lnTo>
                    <a:pt x="835" y="10216"/>
                  </a:lnTo>
                  <a:lnTo>
                    <a:pt x="835" y="2025"/>
                  </a:lnTo>
                  <a:lnTo>
                    <a:pt x="6182" y="830"/>
                  </a:lnTo>
                  <a:close/>
                  <a:moveTo>
                    <a:pt x="6163" y="1"/>
                  </a:moveTo>
                  <a:cubicBezTo>
                    <a:pt x="6130" y="1"/>
                    <a:pt x="6097" y="6"/>
                    <a:pt x="6068" y="15"/>
                  </a:cubicBezTo>
                  <a:lnTo>
                    <a:pt x="323" y="1286"/>
                  </a:lnTo>
                  <a:cubicBezTo>
                    <a:pt x="133" y="1323"/>
                    <a:pt x="1" y="1494"/>
                    <a:pt x="1" y="1684"/>
                  </a:cubicBezTo>
                  <a:lnTo>
                    <a:pt x="1" y="10216"/>
                  </a:lnTo>
                  <a:cubicBezTo>
                    <a:pt x="1" y="12283"/>
                    <a:pt x="1024" y="14198"/>
                    <a:pt x="2750" y="15355"/>
                  </a:cubicBezTo>
                  <a:lnTo>
                    <a:pt x="5954" y="17479"/>
                  </a:lnTo>
                  <a:cubicBezTo>
                    <a:pt x="6011" y="17517"/>
                    <a:pt x="6106" y="17536"/>
                    <a:pt x="6182" y="17536"/>
                  </a:cubicBezTo>
                  <a:cubicBezTo>
                    <a:pt x="6258" y="17536"/>
                    <a:pt x="6353" y="17517"/>
                    <a:pt x="6428" y="17479"/>
                  </a:cubicBezTo>
                  <a:lnTo>
                    <a:pt x="9614" y="15336"/>
                  </a:lnTo>
                  <a:cubicBezTo>
                    <a:pt x="11321" y="14198"/>
                    <a:pt x="12325" y="12264"/>
                    <a:pt x="12325" y="10216"/>
                  </a:cubicBezTo>
                  <a:lnTo>
                    <a:pt x="12325" y="1684"/>
                  </a:lnTo>
                  <a:cubicBezTo>
                    <a:pt x="12325" y="1494"/>
                    <a:pt x="12193" y="1323"/>
                    <a:pt x="12003" y="1286"/>
                  </a:cubicBezTo>
                  <a:lnTo>
                    <a:pt x="6258" y="15"/>
                  </a:lnTo>
                  <a:cubicBezTo>
                    <a:pt x="6229" y="6"/>
                    <a:pt x="6196" y="1"/>
                    <a:pt x="61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007413" y="4341225"/>
              <a:ext cx="91400" cy="34775"/>
            </a:xfrm>
            <a:custGeom>
              <a:avLst/>
              <a:gdLst/>
              <a:ahLst/>
              <a:cxnLst/>
              <a:rect l="l" t="t" r="r" b="b"/>
              <a:pathLst>
                <a:path w="3656" h="1391" extrusionOk="0">
                  <a:moveTo>
                    <a:pt x="587" y="1"/>
                  </a:moveTo>
                  <a:cubicBezTo>
                    <a:pt x="133" y="1"/>
                    <a:pt x="1" y="677"/>
                    <a:pt x="470" y="821"/>
                  </a:cubicBezTo>
                  <a:lnTo>
                    <a:pt x="489" y="821"/>
                  </a:lnTo>
                  <a:cubicBezTo>
                    <a:pt x="3125" y="1390"/>
                    <a:pt x="3011" y="1390"/>
                    <a:pt x="3087" y="1390"/>
                  </a:cubicBezTo>
                  <a:cubicBezTo>
                    <a:pt x="3580" y="1390"/>
                    <a:pt x="3655" y="670"/>
                    <a:pt x="3181" y="575"/>
                  </a:cubicBezTo>
                  <a:lnTo>
                    <a:pt x="660" y="6"/>
                  </a:lnTo>
                  <a:cubicBezTo>
                    <a:pt x="635" y="2"/>
                    <a:pt x="611" y="1"/>
                    <a:pt x="5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6"/>
            <p:cNvSpPr/>
            <p:nvPr/>
          </p:nvSpPr>
          <p:spPr>
            <a:xfrm>
              <a:off x="4910113" y="4396350"/>
              <a:ext cx="143675" cy="207650"/>
            </a:xfrm>
            <a:custGeom>
              <a:avLst/>
              <a:gdLst/>
              <a:ahLst/>
              <a:cxnLst/>
              <a:rect l="l" t="t" r="r" b="b"/>
              <a:pathLst>
                <a:path w="5747" h="8306" extrusionOk="0">
                  <a:moveTo>
                    <a:pt x="2883" y="906"/>
                  </a:moveTo>
                  <a:cubicBezTo>
                    <a:pt x="3499" y="906"/>
                    <a:pt x="4115" y="1318"/>
                    <a:pt x="4115" y="2143"/>
                  </a:cubicBezTo>
                  <a:lnTo>
                    <a:pt x="4115" y="2541"/>
                  </a:lnTo>
                  <a:lnTo>
                    <a:pt x="1650" y="2541"/>
                  </a:lnTo>
                  <a:lnTo>
                    <a:pt x="1650" y="2143"/>
                  </a:lnTo>
                  <a:cubicBezTo>
                    <a:pt x="1650" y="1318"/>
                    <a:pt x="2267" y="906"/>
                    <a:pt x="2883" y="906"/>
                  </a:cubicBezTo>
                  <a:close/>
                  <a:moveTo>
                    <a:pt x="4931" y="3376"/>
                  </a:moveTo>
                  <a:lnTo>
                    <a:pt x="4931" y="7471"/>
                  </a:lnTo>
                  <a:lnTo>
                    <a:pt x="816" y="7471"/>
                  </a:lnTo>
                  <a:lnTo>
                    <a:pt x="816" y="3376"/>
                  </a:lnTo>
                  <a:close/>
                  <a:moveTo>
                    <a:pt x="2883" y="1"/>
                  </a:moveTo>
                  <a:cubicBezTo>
                    <a:pt x="1707" y="1"/>
                    <a:pt x="778" y="968"/>
                    <a:pt x="816" y="2143"/>
                  </a:cubicBezTo>
                  <a:lnTo>
                    <a:pt x="816" y="2541"/>
                  </a:lnTo>
                  <a:lnTo>
                    <a:pt x="418" y="2541"/>
                  </a:lnTo>
                  <a:cubicBezTo>
                    <a:pt x="190" y="2541"/>
                    <a:pt x="1" y="2731"/>
                    <a:pt x="1" y="2959"/>
                  </a:cubicBezTo>
                  <a:lnTo>
                    <a:pt x="1" y="7889"/>
                  </a:lnTo>
                  <a:cubicBezTo>
                    <a:pt x="1" y="8116"/>
                    <a:pt x="190" y="8306"/>
                    <a:pt x="418" y="8306"/>
                  </a:cubicBezTo>
                  <a:lnTo>
                    <a:pt x="5348" y="8306"/>
                  </a:lnTo>
                  <a:cubicBezTo>
                    <a:pt x="5575" y="8287"/>
                    <a:pt x="5746" y="8116"/>
                    <a:pt x="5746" y="7889"/>
                  </a:cubicBezTo>
                  <a:lnTo>
                    <a:pt x="5746" y="2959"/>
                  </a:lnTo>
                  <a:cubicBezTo>
                    <a:pt x="5746" y="2731"/>
                    <a:pt x="5575" y="2541"/>
                    <a:pt x="5348" y="2541"/>
                  </a:cubicBezTo>
                  <a:lnTo>
                    <a:pt x="4931" y="2541"/>
                  </a:lnTo>
                  <a:lnTo>
                    <a:pt x="4931" y="2143"/>
                  </a:lnTo>
                  <a:cubicBezTo>
                    <a:pt x="4969" y="968"/>
                    <a:pt x="4040" y="1"/>
                    <a:pt x="28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6"/>
            <p:cNvSpPr/>
            <p:nvPr/>
          </p:nvSpPr>
          <p:spPr>
            <a:xfrm>
              <a:off x="4971738" y="4501075"/>
              <a:ext cx="20425" cy="60850"/>
            </a:xfrm>
            <a:custGeom>
              <a:avLst/>
              <a:gdLst/>
              <a:ahLst/>
              <a:cxnLst/>
              <a:rect l="l" t="t" r="r" b="b"/>
              <a:pathLst>
                <a:path w="817" h="2434" extrusionOk="0">
                  <a:moveTo>
                    <a:pt x="387" y="1"/>
                  </a:moveTo>
                  <a:cubicBezTo>
                    <a:pt x="173" y="1"/>
                    <a:pt x="1" y="183"/>
                    <a:pt x="1" y="400"/>
                  </a:cubicBezTo>
                  <a:lnTo>
                    <a:pt x="1" y="2050"/>
                  </a:lnTo>
                  <a:cubicBezTo>
                    <a:pt x="20" y="2306"/>
                    <a:pt x="214" y="2434"/>
                    <a:pt x="408" y="2434"/>
                  </a:cubicBezTo>
                  <a:cubicBezTo>
                    <a:pt x="603" y="2434"/>
                    <a:pt x="797" y="2306"/>
                    <a:pt x="816" y="2050"/>
                  </a:cubicBezTo>
                  <a:lnTo>
                    <a:pt x="816" y="400"/>
                  </a:lnTo>
                  <a:cubicBezTo>
                    <a:pt x="816" y="173"/>
                    <a:pt x="645" y="2"/>
                    <a:pt x="418" y="2"/>
                  </a:cubicBezTo>
                  <a:cubicBezTo>
                    <a:pt x="407" y="1"/>
                    <a:pt x="397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36"/>
          <p:cNvGrpSpPr/>
          <p:nvPr/>
        </p:nvGrpSpPr>
        <p:grpSpPr>
          <a:xfrm>
            <a:off x="1811344" y="3485342"/>
            <a:ext cx="365750" cy="302447"/>
            <a:chOff x="4667413" y="5261950"/>
            <a:chExt cx="475000" cy="389200"/>
          </a:xfrm>
        </p:grpSpPr>
        <p:sp>
          <p:nvSpPr>
            <p:cNvPr id="751" name="Google Shape;751;p36"/>
            <p:cNvSpPr/>
            <p:nvPr/>
          </p:nvSpPr>
          <p:spPr>
            <a:xfrm>
              <a:off x="5021513" y="5271425"/>
              <a:ext cx="111425" cy="314775"/>
            </a:xfrm>
            <a:custGeom>
              <a:avLst/>
              <a:gdLst/>
              <a:ahLst/>
              <a:cxnLst/>
              <a:rect l="l" t="t" r="r" b="b"/>
              <a:pathLst>
                <a:path w="4457" h="12591" extrusionOk="0">
                  <a:moveTo>
                    <a:pt x="2238" y="0"/>
                  </a:moveTo>
                  <a:cubicBezTo>
                    <a:pt x="1006" y="0"/>
                    <a:pt x="1" y="986"/>
                    <a:pt x="1" y="2219"/>
                  </a:cubicBezTo>
                  <a:lnTo>
                    <a:pt x="1" y="12591"/>
                  </a:lnTo>
                  <a:lnTo>
                    <a:pt x="4457" y="12591"/>
                  </a:lnTo>
                  <a:lnTo>
                    <a:pt x="4457" y="2219"/>
                  </a:lnTo>
                  <a:cubicBezTo>
                    <a:pt x="4457" y="986"/>
                    <a:pt x="3452" y="0"/>
                    <a:pt x="2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677363" y="5326875"/>
              <a:ext cx="454150" cy="315275"/>
            </a:xfrm>
            <a:custGeom>
              <a:avLst/>
              <a:gdLst/>
              <a:ahLst/>
              <a:cxnLst/>
              <a:rect l="l" t="t" r="r" b="b"/>
              <a:pathLst>
                <a:path w="18166" h="12611" extrusionOk="0">
                  <a:moveTo>
                    <a:pt x="740" y="1"/>
                  </a:moveTo>
                  <a:cubicBezTo>
                    <a:pt x="323" y="1"/>
                    <a:pt x="1" y="342"/>
                    <a:pt x="1" y="740"/>
                  </a:cubicBezTo>
                  <a:lnTo>
                    <a:pt x="1" y="11871"/>
                  </a:lnTo>
                  <a:cubicBezTo>
                    <a:pt x="1" y="12269"/>
                    <a:pt x="323" y="12610"/>
                    <a:pt x="740" y="12610"/>
                  </a:cubicBezTo>
                  <a:lnTo>
                    <a:pt x="16004" y="12610"/>
                  </a:lnTo>
                  <a:cubicBezTo>
                    <a:pt x="17199" y="12572"/>
                    <a:pt x="18166" y="11586"/>
                    <a:pt x="18166" y="10373"/>
                  </a:cubicBezTo>
                  <a:cubicBezTo>
                    <a:pt x="18166" y="9178"/>
                    <a:pt x="17199" y="8192"/>
                    <a:pt x="16004" y="8154"/>
                  </a:cubicBezTo>
                  <a:cubicBezTo>
                    <a:pt x="14772" y="8154"/>
                    <a:pt x="13767" y="9159"/>
                    <a:pt x="13767" y="10392"/>
                  </a:cubicBezTo>
                  <a:lnTo>
                    <a:pt x="137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5058488" y="5567700"/>
              <a:ext cx="43650" cy="37325"/>
            </a:xfrm>
            <a:custGeom>
              <a:avLst/>
              <a:gdLst/>
              <a:ahLst/>
              <a:cxnLst/>
              <a:rect l="l" t="t" r="r" b="b"/>
              <a:pathLst>
                <a:path w="1746" h="1493" extrusionOk="0">
                  <a:moveTo>
                    <a:pt x="759" y="0"/>
                  </a:moveTo>
                  <a:cubicBezTo>
                    <a:pt x="342" y="0"/>
                    <a:pt x="1" y="342"/>
                    <a:pt x="1" y="759"/>
                  </a:cubicBezTo>
                  <a:cubicBezTo>
                    <a:pt x="1" y="1195"/>
                    <a:pt x="374" y="1492"/>
                    <a:pt x="756" y="1492"/>
                  </a:cubicBezTo>
                  <a:cubicBezTo>
                    <a:pt x="939" y="1492"/>
                    <a:pt x="1124" y="1424"/>
                    <a:pt x="1271" y="1271"/>
                  </a:cubicBezTo>
                  <a:cubicBezTo>
                    <a:pt x="1745" y="816"/>
                    <a:pt x="1404" y="0"/>
                    <a:pt x="7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6"/>
            <p:cNvSpPr/>
            <p:nvPr/>
          </p:nvSpPr>
          <p:spPr>
            <a:xfrm>
              <a:off x="4728563" y="5382350"/>
              <a:ext cx="64975" cy="55675"/>
            </a:xfrm>
            <a:custGeom>
              <a:avLst/>
              <a:gdLst/>
              <a:ahLst/>
              <a:cxnLst/>
              <a:rect l="l" t="t" r="r" b="b"/>
              <a:pathLst>
                <a:path w="2599" h="2227" extrusionOk="0">
                  <a:moveTo>
                    <a:pt x="1499" y="0"/>
                  </a:moveTo>
                  <a:cubicBezTo>
                    <a:pt x="513" y="0"/>
                    <a:pt x="1" y="1195"/>
                    <a:pt x="702" y="1897"/>
                  </a:cubicBezTo>
                  <a:cubicBezTo>
                    <a:pt x="930" y="2124"/>
                    <a:pt x="1210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512"/>
                    <a:pt x="2105" y="0"/>
                    <a:pt x="1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6"/>
            <p:cNvSpPr/>
            <p:nvPr/>
          </p:nvSpPr>
          <p:spPr>
            <a:xfrm>
              <a:off x="5083138" y="5465775"/>
              <a:ext cx="21825" cy="18750"/>
            </a:xfrm>
            <a:custGeom>
              <a:avLst/>
              <a:gdLst/>
              <a:ahLst/>
              <a:cxnLst/>
              <a:rect l="l" t="t" r="r" b="b"/>
              <a:pathLst>
                <a:path w="873" h="750" extrusionOk="0">
                  <a:moveTo>
                    <a:pt x="513" y="1"/>
                  </a:moveTo>
                  <a:cubicBezTo>
                    <a:pt x="171" y="1"/>
                    <a:pt x="1" y="399"/>
                    <a:pt x="247" y="645"/>
                  </a:cubicBezTo>
                  <a:cubicBezTo>
                    <a:pt x="319" y="717"/>
                    <a:pt x="409" y="749"/>
                    <a:pt x="497" y="749"/>
                  </a:cubicBezTo>
                  <a:cubicBezTo>
                    <a:pt x="687" y="749"/>
                    <a:pt x="873" y="600"/>
                    <a:pt x="873" y="380"/>
                  </a:cubicBezTo>
                  <a:cubicBezTo>
                    <a:pt x="873" y="171"/>
                    <a:pt x="702" y="1"/>
                    <a:pt x="5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5040013" y="5558700"/>
              <a:ext cx="64950" cy="55650"/>
            </a:xfrm>
            <a:custGeom>
              <a:avLst/>
              <a:gdLst/>
              <a:ahLst/>
              <a:cxnLst/>
              <a:rect l="l" t="t" r="r" b="b"/>
              <a:pathLst>
                <a:path w="2598" h="2226" extrusionOk="0">
                  <a:moveTo>
                    <a:pt x="1474" y="731"/>
                  </a:moveTo>
                  <a:cubicBezTo>
                    <a:pt x="1671" y="731"/>
                    <a:pt x="1858" y="885"/>
                    <a:pt x="1858" y="1119"/>
                  </a:cubicBezTo>
                  <a:cubicBezTo>
                    <a:pt x="1858" y="1308"/>
                    <a:pt x="1688" y="1479"/>
                    <a:pt x="1498" y="1479"/>
                  </a:cubicBezTo>
                  <a:cubicBezTo>
                    <a:pt x="1157" y="1479"/>
                    <a:pt x="986" y="1081"/>
                    <a:pt x="1214" y="834"/>
                  </a:cubicBezTo>
                  <a:cubicBezTo>
                    <a:pt x="1291" y="763"/>
                    <a:pt x="1383" y="731"/>
                    <a:pt x="1474" y="731"/>
                  </a:cubicBezTo>
                  <a:close/>
                  <a:moveTo>
                    <a:pt x="1498" y="0"/>
                  </a:moveTo>
                  <a:cubicBezTo>
                    <a:pt x="493" y="0"/>
                    <a:pt x="0" y="1195"/>
                    <a:pt x="702" y="1896"/>
                  </a:cubicBezTo>
                  <a:cubicBezTo>
                    <a:pt x="930" y="2124"/>
                    <a:pt x="1209" y="2226"/>
                    <a:pt x="1483" y="2226"/>
                  </a:cubicBezTo>
                  <a:cubicBezTo>
                    <a:pt x="2053" y="2226"/>
                    <a:pt x="2598" y="1785"/>
                    <a:pt x="2598" y="1119"/>
                  </a:cubicBezTo>
                  <a:cubicBezTo>
                    <a:pt x="2598" y="493"/>
                    <a:pt x="2105" y="0"/>
                    <a:pt x="14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4667413" y="5261950"/>
              <a:ext cx="475000" cy="389200"/>
            </a:xfrm>
            <a:custGeom>
              <a:avLst/>
              <a:gdLst/>
              <a:ahLst/>
              <a:cxnLst/>
              <a:rect l="l" t="t" r="r" b="b"/>
              <a:pathLst>
                <a:path w="19000" h="15568" extrusionOk="0">
                  <a:moveTo>
                    <a:pt x="16402" y="740"/>
                  </a:moveTo>
                  <a:cubicBezTo>
                    <a:pt x="17407" y="740"/>
                    <a:pt x="18241" y="1574"/>
                    <a:pt x="18241" y="2598"/>
                  </a:cubicBezTo>
                  <a:lnTo>
                    <a:pt x="18241" y="11168"/>
                  </a:lnTo>
                  <a:cubicBezTo>
                    <a:pt x="17739" y="10647"/>
                    <a:pt x="17066" y="10386"/>
                    <a:pt x="16393" y="10386"/>
                  </a:cubicBezTo>
                  <a:cubicBezTo>
                    <a:pt x="15720" y="10386"/>
                    <a:pt x="15046" y="10647"/>
                    <a:pt x="14544" y="11168"/>
                  </a:cubicBezTo>
                  <a:lnTo>
                    <a:pt x="14544" y="2598"/>
                  </a:lnTo>
                  <a:cubicBezTo>
                    <a:pt x="14544" y="1574"/>
                    <a:pt x="15378" y="740"/>
                    <a:pt x="16402" y="740"/>
                  </a:cubicBezTo>
                  <a:close/>
                  <a:moveTo>
                    <a:pt x="13804" y="2977"/>
                  </a:moveTo>
                  <a:lnTo>
                    <a:pt x="13804" y="12970"/>
                  </a:lnTo>
                  <a:cubicBezTo>
                    <a:pt x="13804" y="13671"/>
                    <a:pt x="14089" y="14354"/>
                    <a:pt x="14582" y="14828"/>
                  </a:cubicBezTo>
                  <a:lnTo>
                    <a:pt x="1119" y="14828"/>
                  </a:lnTo>
                  <a:cubicBezTo>
                    <a:pt x="911" y="14828"/>
                    <a:pt x="759" y="14657"/>
                    <a:pt x="759" y="14468"/>
                  </a:cubicBezTo>
                  <a:lnTo>
                    <a:pt x="759" y="3337"/>
                  </a:lnTo>
                  <a:cubicBezTo>
                    <a:pt x="759" y="3129"/>
                    <a:pt x="911" y="2977"/>
                    <a:pt x="1119" y="2977"/>
                  </a:cubicBezTo>
                  <a:close/>
                  <a:moveTo>
                    <a:pt x="16374" y="11120"/>
                  </a:moveTo>
                  <a:cubicBezTo>
                    <a:pt x="17329" y="11120"/>
                    <a:pt x="18241" y="11859"/>
                    <a:pt x="18241" y="12989"/>
                  </a:cubicBezTo>
                  <a:cubicBezTo>
                    <a:pt x="18241" y="13994"/>
                    <a:pt x="17407" y="14828"/>
                    <a:pt x="16402" y="14828"/>
                  </a:cubicBezTo>
                  <a:cubicBezTo>
                    <a:pt x="14734" y="14828"/>
                    <a:pt x="13918" y="12837"/>
                    <a:pt x="15075" y="11661"/>
                  </a:cubicBezTo>
                  <a:cubicBezTo>
                    <a:pt x="15454" y="11288"/>
                    <a:pt x="15919" y="11120"/>
                    <a:pt x="16374" y="11120"/>
                  </a:cubicBezTo>
                  <a:close/>
                  <a:moveTo>
                    <a:pt x="16402" y="0"/>
                  </a:moveTo>
                  <a:cubicBezTo>
                    <a:pt x="15113" y="19"/>
                    <a:pt x="14013" y="948"/>
                    <a:pt x="13823" y="2238"/>
                  </a:cubicBezTo>
                  <a:lnTo>
                    <a:pt x="1119" y="2238"/>
                  </a:lnTo>
                  <a:cubicBezTo>
                    <a:pt x="512" y="2238"/>
                    <a:pt x="1" y="2731"/>
                    <a:pt x="1" y="3337"/>
                  </a:cubicBezTo>
                  <a:lnTo>
                    <a:pt x="1" y="14468"/>
                  </a:lnTo>
                  <a:cubicBezTo>
                    <a:pt x="1" y="15075"/>
                    <a:pt x="512" y="15568"/>
                    <a:pt x="1119" y="15568"/>
                  </a:cubicBezTo>
                  <a:lnTo>
                    <a:pt x="16383" y="15568"/>
                  </a:lnTo>
                  <a:cubicBezTo>
                    <a:pt x="17824" y="15568"/>
                    <a:pt x="19000" y="14411"/>
                    <a:pt x="19000" y="12989"/>
                  </a:cubicBezTo>
                  <a:lnTo>
                    <a:pt x="19000" y="2598"/>
                  </a:lnTo>
                  <a:cubicBezTo>
                    <a:pt x="19000" y="1157"/>
                    <a:pt x="17824" y="0"/>
                    <a:pt x="164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4714513" y="5372850"/>
              <a:ext cx="143950" cy="219400"/>
            </a:xfrm>
            <a:custGeom>
              <a:avLst/>
              <a:gdLst/>
              <a:ahLst/>
              <a:cxnLst/>
              <a:rect l="l" t="t" r="r" b="b"/>
              <a:pathLst>
                <a:path w="5758" h="8776" extrusionOk="0">
                  <a:moveTo>
                    <a:pt x="2037" y="756"/>
                  </a:moveTo>
                  <a:cubicBezTo>
                    <a:pt x="2415" y="756"/>
                    <a:pt x="2781" y="1049"/>
                    <a:pt x="2781" y="1499"/>
                  </a:cubicBezTo>
                  <a:cubicBezTo>
                    <a:pt x="2781" y="1916"/>
                    <a:pt x="2459" y="2239"/>
                    <a:pt x="2042" y="2239"/>
                  </a:cubicBezTo>
                  <a:cubicBezTo>
                    <a:pt x="1378" y="2239"/>
                    <a:pt x="1056" y="1442"/>
                    <a:pt x="1530" y="968"/>
                  </a:cubicBezTo>
                  <a:cubicBezTo>
                    <a:pt x="1676" y="822"/>
                    <a:pt x="1858" y="756"/>
                    <a:pt x="2037" y="756"/>
                  </a:cubicBezTo>
                  <a:close/>
                  <a:moveTo>
                    <a:pt x="2038" y="1"/>
                  </a:moveTo>
                  <a:cubicBezTo>
                    <a:pt x="1681" y="1"/>
                    <a:pt x="1313" y="137"/>
                    <a:pt x="999" y="456"/>
                  </a:cubicBezTo>
                  <a:cubicBezTo>
                    <a:pt x="1" y="1485"/>
                    <a:pt x="875" y="3002"/>
                    <a:pt x="2040" y="3002"/>
                  </a:cubicBezTo>
                  <a:cubicBezTo>
                    <a:pt x="2291" y="3002"/>
                    <a:pt x="2556" y="2931"/>
                    <a:pt x="2819" y="2770"/>
                  </a:cubicBezTo>
                  <a:lnTo>
                    <a:pt x="3179" y="4192"/>
                  </a:lnTo>
                  <a:cubicBezTo>
                    <a:pt x="3201" y="4352"/>
                    <a:pt x="3335" y="4420"/>
                    <a:pt x="3484" y="4420"/>
                  </a:cubicBezTo>
                  <a:cubicBezTo>
                    <a:pt x="3721" y="4420"/>
                    <a:pt x="3993" y="4247"/>
                    <a:pt x="3900" y="4002"/>
                  </a:cubicBezTo>
                  <a:lnTo>
                    <a:pt x="3767" y="3509"/>
                  </a:lnTo>
                  <a:lnTo>
                    <a:pt x="3767" y="3509"/>
                  </a:lnTo>
                  <a:cubicBezTo>
                    <a:pt x="5019" y="4647"/>
                    <a:pt x="5019" y="6050"/>
                    <a:pt x="5019" y="8174"/>
                  </a:cubicBezTo>
                  <a:lnTo>
                    <a:pt x="5019" y="8420"/>
                  </a:lnTo>
                  <a:cubicBezTo>
                    <a:pt x="5019" y="8657"/>
                    <a:pt x="5203" y="8776"/>
                    <a:pt x="5388" y="8776"/>
                  </a:cubicBezTo>
                  <a:cubicBezTo>
                    <a:pt x="5573" y="8776"/>
                    <a:pt x="5758" y="8657"/>
                    <a:pt x="5758" y="8420"/>
                  </a:cubicBezTo>
                  <a:lnTo>
                    <a:pt x="5758" y="8174"/>
                  </a:lnTo>
                  <a:cubicBezTo>
                    <a:pt x="5758" y="5993"/>
                    <a:pt x="5758" y="4324"/>
                    <a:pt x="4298" y="2997"/>
                  </a:cubicBezTo>
                  <a:lnTo>
                    <a:pt x="4298" y="2978"/>
                  </a:lnTo>
                  <a:lnTo>
                    <a:pt x="4639" y="2978"/>
                  </a:lnTo>
                  <a:cubicBezTo>
                    <a:pt x="4657" y="2980"/>
                    <a:pt x="4674" y="2981"/>
                    <a:pt x="4690" y="2981"/>
                  </a:cubicBezTo>
                  <a:cubicBezTo>
                    <a:pt x="5159" y="2981"/>
                    <a:pt x="5153" y="2237"/>
                    <a:pt x="4674" y="2237"/>
                  </a:cubicBezTo>
                  <a:cubicBezTo>
                    <a:pt x="4663" y="2237"/>
                    <a:pt x="4651" y="2238"/>
                    <a:pt x="4639" y="2239"/>
                  </a:cubicBezTo>
                  <a:lnTo>
                    <a:pt x="3350" y="2239"/>
                  </a:lnTo>
                  <a:cubicBezTo>
                    <a:pt x="3996" y="1115"/>
                    <a:pt x="3060" y="1"/>
                    <a:pt x="20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4891663" y="5373175"/>
              <a:ext cx="81950" cy="74525"/>
            </a:xfrm>
            <a:custGeom>
              <a:avLst/>
              <a:gdLst/>
              <a:ahLst/>
              <a:cxnLst/>
              <a:rect l="l" t="t" r="r" b="b"/>
              <a:pathLst>
                <a:path w="3278" h="2981" extrusionOk="0">
                  <a:moveTo>
                    <a:pt x="529" y="1"/>
                  </a:moveTo>
                  <a:cubicBezTo>
                    <a:pt x="241" y="1"/>
                    <a:pt x="4" y="372"/>
                    <a:pt x="265" y="633"/>
                  </a:cubicBezTo>
                  <a:lnTo>
                    <a:pt x="1118" y="1486"/>
                  </a:lnTo>
                  <a:lnTo>
                    <a:pt x="265" y="2339"/>
                  </a:lnTo>
                  <a:cubicBezTo>
                    <a:pt x="1" y="2603"/>
                    <a:pt x="247" y="2980"/>
                    <a:pt x="539" y="2980"/>
                  </a:cubicBezTo>
                  <a:cubicBezTo>
                    <a:pt x="624" y="2980"/>
                    <a:pt x="714" y="2948"/>
                    <a:pt x="796" y="2870"/>
                  </a:cubicBezTo>
                  <a:lnTo>
                    <a:pt x="1649" y="2017"/>
                  </a:lnTo>
                  <a:lnTo>
                    <a:pt x="2483" y="2870"/>
                  </a:lnTo>
                  <a:cubicBezTo>
                    <a:pt x="2565" y="2948"/>
                    <a:pt x="2655" y="2980"/>
                    <a:pt x="2740" y="2980"/>
                  </a:cubicBezTo>
                  <a:cubicBezTo>
                    <a:pt x="3032" y="2980"/>
                    <a:pt x="3278" y="2603"/>
                    <a:pt x="3014" y="2339"/>
                  </a:cubicBezTo>
                  <a:lnTo>
                    <a:pt x="2161" y="1486"/>
                  </a:lnTo>
                  <a:lnTo>
                    <a:pt x="3014" y="633"/>
                  </a:lnTo>
                  <a:cubicBezTo>
                    <a:pt x="3166" y="500"/>
                    <a:pt x="3166" y="254"/>
                    <a:pt x="3014" y="121"/>
                  </a:cubicBezTo>
                  <a:cubicBezTo>
                    <a:pt x="2938" y="45"/>
                    <a:pt x="2844" y="7"/>
                    <a:pt x="2749" y="7"/>
                  </a:cubicBezTo>
                  <a:cubicBezTo>
                    <a:pt x="2654" y="7"/>
                    <a:pt x="2559" y="45"/>
                    <a:pt x="2483" y="121"/>
                  </a:cubicBezTo>
                  <a:lnTo>
                    <a:pt x="1649" y="955"/>
                  </a:lnTo>
                  <a:lnTo>
                    <a:pt x="796" y="121"/>
                  </a:lnTo>
                  <a:cubicBezTo>
                    <a:pt x="711" y="36"/>
                    <a:pt x="617" y="1"/>
                    <a:pt x="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4891663" y="5521325"/>
              <a:ext cx="81875" cy="74525"/>
            </a:xfrm>
            <a:custGeom>
              <a:avLst/>
              <a:gdLst/>
              <a:ahLst/>
              <a:cxnLst/>
              <a:rect l="l" t="t" r="r" b="b"/>
              <a:pathLst>
                <a:path w="3275" h="2981" extrusionOk="0">
                  <a:moveTo>
                    <a:pt x="539" y="1"/>
                  </a:moveTo>
                  <a:cubicBezTo>
                    <a:pt x="247" y="1"/>
                    <a:pt x="1" y="378"/>
                    <a:pt x="265" y="642"/>
                  </a:cubicBezTo>
                  <a:lnTo>
                    <a:pt x="1118" y="1495"/>
                  </a:lnTo>
                  <a:lnTo>
                    <a:pt x="265" y="2348"/>
                  </a:lnTo>
                  <a:cubicBezTo>
                    <a:pt x="4" y="2609"/>
                    <a:pt x="241" y="2981"/>
                    <a:pt x="529" y="2981"/>
                  </a:cubicBezTo>
                  <a:cubicBezTo>
                    <a:pt x="617" y="2981"/>
                    <a:pt x="711" y="2945"/>
                    <a:pt x="796" y="2860"/>
                  </a:cubicBezTo>
                  <a:lnTo>
                    <a:pt x="1649" y="2026"/>
                  </a:lnTo>
                  <a:lnTo>
                    <a:pt x="2483" y="2860"/>
                  </a:lnTo>
                  <a:cubicBezTo>
                    <a:pt x="2568" y="2945"/>
                    <a:pt x="2662" y="2981"/>
                    <a:pt x="2750" y="2981"/>
                  </a:cubicBezTo>
                  <a:cubicBezTo>
                    <a:pt x="3038" y="2981"/>
                    <a:pt x="3275" y="2609"/>
                    <a:pt x="3014" y="2348"/>
                  </a:cubicBezTo>
                  <a:lnTo>
                    <a:pt x="2161" y="1495"/>
                  </a:lnTo>
                  <a:lnTo>
                    <a:pt x="3014" y="642"/>
                  </a:lnTo>
                  <a:cubicBezTo>
                    <a:pt x="3166" y="490"/>
                    <a:pt x="3166" y="263"/>
                    <a:pt x="3014" y="111"/>
                  </a:cubicBezTo>
                  <a:cubicBezTo>
                    <a:pt x="2938" y="44"/>
                    <a:pt x="2844" y="11"/>
                    <a:pt x="2749" y="11"/>
                  </a:cubicBezTo>
                  <a:cubicBezTo>
                    <a:pt x="2654" y="11"/>
                    <a:pt x="2559" y="44"/>
                    <a:pt x="2483" y="111"/>
                  </a:cubicBezTo>
                  <a:lnTo>
                    <a:pt x="1649" y="964"/>
                  </a:lnTo>
                  <a:lnTo>
                    <a:pt x="796" y="111"/>
                  </a:lnTo>
                  <a:cubicBezTo>
                    <a:pt x="714" y="33"/>
                    <a:pt x="624" y="1"/>
                    <a:pt x="5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4724813" y="5521325"/>
              <a:ext cx="82250" cy="74525"/>
            </a:xfrm>
            <a:custGeom>
              <a:avLst/>
              <a:gdLst/>
              <a:ahLst/>
              <a:cxnLst/>
              <a:rect l="l" t="t" r="r" b="b"/>
              <a:pathLst>
                <a:path w="3290" h="2981" extrusionOk="0">
                  <a:moveTo>
                    <a:pt x="546" y="1"/>
                  </a:moveTo>
                  <a:cubicBezTo>
                    <a:pt x="258" y="1"/>
                    <a:pt x="0" y="378"/>
                    <a:pt x="264" y="642"/>
                  </a:cubicBezTo>
                  <a:lnTo>
                    <a:pt x="1118" y="1495"/>
                  </a:lnTo>
                  <a:lnTo>
                    <a:pt x="264" y="2348"/>
                  </a:lnTo>
                  <a:cubicBezTo>
                    <a:pt x="4" y="2609"/>
                    <a:pt x="252" y="2981"/>
                    <a:pt x="536" y="2981"/>
                  </a:cubicBezTo>
                  <a:cubicBezTo>
                    <a:pt x="624" y="2981"/>
                    <a:pt x="715" y="2945"/>
                    <a:pt x="795" y="2860"/>
                  </a:cubicBezTo>
                  <a:lnTo>
                    <a:pt x="1649" y="2026"/>
                  </a:lnTo>
                  <a:lnTo>
                    <a:pt x="2502" y="2860"/>
                  </a:lnTo>
                  <a:cubicBezTo>
                    <a:pt x="2582" y="2945"/>
                    <a:pt x="2673" y="2981"/>
                    <a:pt x="2761" y="2981"/>
                  </a:cubicBezTo>
                  <a:cubicBezTo>
                    <a:pt x="3044" y="2981"/>
                    <a:pt x="3289" y="2609"/>
                    <a:pt x="3014" y="2348"/>
                  </a:cubicBezTo>
                  <a:lnTo>
                    <a:pt x="2179" y="1495"/>
                  </a:lnTo>
                  <a:lnTo>
                    <a:pt x="3014" y="642"/>
                  </a:lnTo>
                  <a:cubicBezTo>
                    <a:pt x="3165" y="490"/>
                    <a:pt x="3165" y="263"/>
                    <a:pt x="3014" y="111"/>
                  </a:cubicBezTo>
                  <a:cubicBezTo>
                    <a:pt x="2947" y="44"/>
                    <a:pt x="2853" y="11"/>
                    <a:pt x="2758" y="11"/>
                  </a:cubicBezTo>
                  <a:cubicBezTo>
                    <a:pt x="2663" y="11"/>
                    <a:pt x="2568" y="44"/>
                    <a:pt x="2502" y="111"/>
                  </a:cubicBezTo>
                  <a:lnTo>
                    <a:pt x="1649" y="964"/>
                  </a:lnTo>
                  <a:lnTo>
                    <a:pt x="795" y="111"/>
                  </a:lnTo>
                  <a:cubicBezTo>
                    <a:pt x="718" y="33"/>
                    <a:pt x="630" y="1"/>
                    <a:pt x="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5086463" y="5336375"/>
              <a:ext cx="18500" cy="110475"/>
            </a:xfrm>
            <a:custGeom>
              <a:avLst/>
              <a:gdLst/>
              <a:ahLst/>
              <a:cxnLst/>
              <a:rect l="l" t="t" r="r" b="b"/>
              <a:pathLst>
                <a:path w="740" h="4419" extrusionOk="0">
                  <a:moveTo>
                    <a:pt x="380" y="0"/>
                  </a:moveTo>
                  <a:cubicBezTo>
                    <a:pt x="171" y="0"/>
                    <a:pt x="0" y="152"/>
                    <a:pt x="0" y="360"/>
                  </a:cubicBezTo>
                  <a:lnTo>
                    <a:pt x="0" y="4077"/>
                  </a:lnTo>
                  <a:cubicBezTo>
                    <a:pt x="19" y="4304"/>
                    <a:pt x="195" y="4418"/>
                    <a:pt x="370" y="4418"/>
                  </a:cubicBezTo>
                  <a:cubicBezTo>
                    <a:pt x="546" y="4418"/>
                    <a:pt x="721" y="4304"/>
                    <a:pt x="740" y="4077"/>
                  </a:cubicBezTo>
                  <a:lnTo>
                    <a:pt x="740" y="360"/>
                  </a:lnTo>
                  <a:cubicBezTo>
                    <a:pt x="740" y="152"/>
                    <a:pt x="569" y="0"/>
                    <a:pt x="3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36"/>
          <p:cNvGrpSpPr/>
          <p:nvPr/>
        </p:nvGrpSpPr>
        <p:grpSpPr>
          <a:xfrm>
            <a:off x="1544246" y="1664511"/>
            <a:ext cx="578325" cy="487500"/>
            <a:chOff x="1665363" y="1706700"/>
            <a:chExt cx="578325" cy="487500"/>
          </a:xfrm>
        </p:grpSpPr>
        <p:sp>
          <p:nvSpPr>
            <p:cNvPr id="764" name="Google Shape;764;p3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5236468" y="1655953"/>
            <a:ext cx="578325" cy="487500"/>
            <a:chOff x="4764875" y="1706700"/>
            <a:chExt cx="578325" cy="487500"/>
          </a:xfrm>
        </p:grpSpPr>
        <p:sp>
          <p:nvSpPr>
            <p:cNvPr id="767" name="Google Shape;767;p36"/>
            <p:cNvSpPr/>
            <p:nvPr/>
          </p:nvSpPr>
          <p:spPr>
            <a:xfrm flipH="1">
              <a:off x="5274500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4764875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36"/>
          <p:cNvGrpSpPr/>
          <p:nvPr/>
        </p:nvGrpSpPr>
        <p:grpSpPr>
          <a:xfrm>
            <a:off x="5304988" y="3258875"/>
            <a:ext cx="578325" cy="487500"/>
            <a:chOff x="5198688" y="3289450"/>
            <a:chExt cx="578325" cy="487500"/>
          </a:xfrm>
        </p:grpSpPr>
        <p:sp>
          <p:nvSpPr>
            <p:cNvPr id="770" name="Google Shape;770;p36"/>
            <p:cNvSpPr/>
            <p:nvPr/>
          </p:nvSpPr>
          <p:spPr>
            <a:xfrm flipH="1">
              <a:off x="5708313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5198688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36"/>
          <p:cNvGrpSpPr/>
          <p:nvPr/>
        </p:nvGrpSpPr>
        <p:grpSpPr>
          <a:xfrm>
            <a:off x="1705048" y="3392816"/>
            <a:ext cx="578325" cy="487500"/>
            <a:chOff x="2099175" y="3289450"/>
            <a:chExt cx="578325" cy="487500"/>
          </a:xfrm>
        </p:grpSpPr>
        <p:sp>
          <p:nvSpPr>
            <p:cNvPr id="773" name="Google Shape;773;p36"/>
            <p:cNvSpPr/>
            <p:nvPr/>
          </p:nvSpPr>
          <p:spPr>
            <a:xfrm flipH="1">
              <a:off x="2608800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2099175" y="328945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6" name="Google Shape;776;p36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forbeginners.html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77" name="Google Shape;777;p36"/>
          <p:cNvSpPr txBox="1">
            <a:spLocks noGrp="1"/>
          </p:cNvSpPr>
          <p:nvPr>
            <p:ph type="subTitle" idx="2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workshop.css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dirty="0"/>
              <a:t>Threading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33"/>
          <p:cNvSpPr txBox="1"/>
          <p:nvPr/>
        </p:nvSpPr>
        <p:spPr>
          <a:xfrm>
            <a:off x="1617020" y="932728"/>
            <a:ext cx="6189105" cy="2085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Utilizarea unui thread pool pentru gestionarea cererilor în mod concurent.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ro-RO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Menținerea interfeței grafice responsivă în timpul procesării cererilor.</a:t>
            </a: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HTTP PROXY</a:t>
            </a:r>
          </a:p>
        </p:txBody>
      </p:sp>
      <p:sp>
        <p:nvSpPr>
          <p:cNvPr id="629" name="Google Shape;629;p33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o-RO" sz="1400" dirty="0">
                <a:solidFill>
                  <a:schemeClr val="accent3"/>
                </a:solidFill>
              </a:rPr>
              <a:t>PROIECTAREA SISTEMELOR DE OPERARE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442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Fira Code</vt:lpstr>
      <vt:lpstr>Arial</vt:lpstr>
      <vt:lpstr>Programming Language Workshop for Beginners by Slidesgo</vt:lpstr>
      <vt:lpstr>HTTP PROXY{</vt:lpstr>
      <vt:lpstr>Introducere {</vt:lpstr>
      <vt:lpstr>01</vt:lpstr>
      <vt:lpstr>01 {</vt:lpstr>
      <vt:lpstr>02 {</vt:lpstr>
      <vt:lpstr>03 {</vt:lpstr>
      <vt:lpstr>04 {</vt:lpstr>
      <vt:lpstr>Componente principale{</vt:lpstr>
      <vt:lpstr>Threading{</vt:lpstr>
      <vt:lpstr>Fluxul de procesare {</vt:lpstr>
      <vt:lpstr>SSL și TCP Sockets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Mara Duca</cp:lastModifiedBy>
  <cp:revision>5</cp:revision>
  <dcterms:modified xsi:type="dcterms:W3CDTF">2025-01-14T06:55:21Z</dcterms:modified>
</cp:coreProperties>
</file>