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6"/>
  </p:notesMasterIdLst>
  <p:sldIdLst>
    <p:sldId id="256" r:id="rId2"/>
    <p:sldId id="258" r:id="rId3"/>
    <p:sldId id="261" r:id="rId4"/>
    <p:sldId id="313" r:id="rId5"/>
    <p:sldId id="268" r:id="rId6"/>
    <p:sldId id="314" r:id="rId7"/>
    <p:sldId id="315" r:id="rId8"/>
    <p:sldId id="316" r:id="rId9"/>
    <p:sldId id="317" r:id="rId10"/>
    <p:sldId id="318" r:id="rId11"/>
    <p:sldId id="273" r:id="rId12"/>
    <p:sldId id="319" r:id="rId13"/>
    <p:sldId id="321" r:id="rId14"/>
    <p:sldId id="322" r:id="rId15"/>
  </p:sldIdLst>
  <p:sldSz cx="9144000" cy="5143500" type="screen16x9"/>
  <p:notesSz cx="6858000" cy="9144000"/>
  <p:embeddedFontLst>
    <p:embeddedFont>
      <p:font typeface="Roboto" panose="02000000000000000000" pitchFamily="2" charset="0"/>
      <p:regular r:id="rId17"/>
      <p:bold r:id="rId18"/>
      <p:italic r:id="rId19"/>
      <p:boldItalic r:id="rId20"/>
    </p:embeddedFont>
    <p:embeddedFont>
      <p:font typeface="Staatliches" pitchFamily="2"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959234-CC68-49B1-9512-063AB3446998}" v="15" dt="2024-08-21T21:18:25.260"/>
  </p1510:revLst>
</p1510:revInfo>
</file>

<file path=ppt/tableStyles.xml><?xml version="1.0" encoding="utf-8"?>
<a:tblStyleLst xmlns:a="http://schemas.openxmlformats.org/drawingml/2006/main" def="{A1990E6E-4165-4E1C-A77D-CD53960BC5F0}">
  <a:tblStyle styleId="{A1990E6E-4165-4E1C-A77D-CD53960BC5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m Marcos Sobhi Rafla" userId="4a45e2b5-f2b3-42fb-a0c1-f220667f35e0" providerId="ADAL" clId="{62959234-CC68-49B1-9512-063AB3446998}"/>
    <pc:docChg chg="undo custSel addSld delSld modSld delMainMaster">
      <pc:chgData name="Mariam Marcos Sobhi Rafla" userId="4a45e2b5-f2b3-42fb-a0c1-f220667f35e0" providerId="ADAL" clId="{62959234-CC68-49B1-9512-063AB3446998}" dt="2024-08-21T21:18:25.259" v="435" actId="14100"/>
      <pc:docMkLst>
        <pc:docMk/>
      </pc:docMkLst>
      <pc:sldChg chg="addSp delSp modSp mod">
        <pc:chgData name="Mariam Marcos Sobhi Rafla" userId="4a45e2b5-f2b3-42fb-a0c1-f220667f35e0" providerId="ADAL" clId="{62959234-CC68-49B1-9512-063AB3446998}" dt="2024-08-21T21:17:33.288" v="424"/>
        <pc:sldMkLst>
          <pc:docMk/>
          <pc:sldMk cId="0" sldId="258"/>
        </pc:sldMkLst>
        <pc:spChg chg="add del mod">
          <ac:chgData name="Mariam Marcos Sobhi Rafla" userId="4a45e2b5-f2b3-42fb-a0c1-f220667f35e0" providerId="ADAL" clId="{62959234-CC68-49B1-9512-063AB3446998}" dt="2024-08-21T21:17:22.727" v="422" actId="478"/>
          <ac:spMkLst>
            <pc:docMk/>
            <pc:sldMk cId="0" sldId="258"/>
            <ac:spMk id="3" creationId="{93082B34-47CC-5616-A437-893A7307E2DE}"/>
          </ac:spMkLst>
        </pc:spChg>
        <pc:spChg chg="mod">
          <ac:chgData name="Mariam Marcos Sobhi Rafla" userId="4a45e2b5-f2b3-42fb-a0c1-f220667f35e0" providerId="ADAL" clId="{62959234-CC68-49B1-9512-063AB3446998}" dt="2024-08-21T21:01:48.210" v="76"/>
          <ac:spMkLst>
            <pc:docMk/>
            <pc:sldMk cId="0" sldId="258"/>
            <ac:spMk id="232" creationId="{00000000-0000-0000-0000-000000000000}"/>
          </ac:spMkLst>
        </pc:spChg>
        <pc:spChg chg="mod">
          <ac:chgData name="Mariam Marcos Sobhi Rafla" userId="4a45e2b5-f2b3-42fb-a0c1-f220667f35e0" providerId="ADAL" clId="{62959234-CC68-49B1-9512-063AB3446998}" dt="2024-08-21T21:17:33.288" v="424"/>
          <ac:spMkLst>
            <pc:docMk/>
            <pc:sldMk cId="0" sldId="258"/>
            <ac:spMk id="235" creationId="{00000000-0000-0000-0000-000000000000}"/>
          </ac:spMkLst>
        </pc:spChg>
        <pc:spChg chg="del">
          <ac:chgData name="Mariam Marcos Sobhi Rafla" userId="4a45e2b5-f2b3-42fb-a0c1-f220667f35e0" providerId="ADAL" clId="{62959234-CC68-49B1-9512-063AB3446998}" dt="2024-08-21T21:17:19.729" v="421" actId="478"/>
          <ac:spMkLst>
            <pc:docMk/>
            <pc:sldMk cId="0" sldId="258"/>
            <ac:spMk id="237" creationId="{00000000-0000-0000-0000-000000000000}"/>
          </ac:spMkLst>
        </pc:spChg>
        <pc:spChg chg="del mod">
          <ac:chgData name="Mariam Marcos Sobhi Rafla" userId="4a45e2b5-f2b3-42fb-a0c1-f220667f35e0" providerId="ADAL" clId="{62959234-CC68-49B1-9512-063AB3446998}" dt="2024-08-21T21:17:30.534" v="423" actId="478"/>
          <ac:spMkLst>
            <pc:docMk/>
            <pc:sldMk cId="0" sldId="258"/>
            <ac:spMk id="238" creationId="{00000000-0000-0000-0000-000000000000}"/>
          </ac:spMkLst>
        </pc:spChg>
      </pc:sldChg>
      <pc:sldChg chg="del">
        <pc:chgData name="Mariam Marcos Sobhi Rafla" userId="4a45e2b5-f2b3-42fb-a0c1-f220667f35e0" providerId="ADAL" clId="{62959234-CC68-49B1-9512-063AB3446998}" dt="2024-08-21T20:52:35.267" v="0" actId="47"/>
        <pc:sldMkLst>
          <pc:docMk/>
          <pc:sldMk cId="0" sldId="269"/>
        </pc:sldMkLst>
      </pc:sldChg>
      <pc:sldChg chg="del">
        <pc:chgData name="Mariam Marcos Sobhi Rafla" userId="4a45e2b5-f2b3-42fb-a0c1-f220667f35e0" providerId="ADAL" clId="{62959234-CC68-49B1-9512-063AB3446998}" dt="2024-08-21T20:52:36.587" v="1" actId="47"/>
        <pc:sldMkLst>
          <pc:docMk/>
          <pc:sldMk cId="0" sldId="270"/>
        </pc:sldMkLst>
      </pc:sldChg>
      <pc:sldChg chg="del">
        <pc:chgData name="Mariam Marcos Sobhi Rafla" userId="4a45e2b5-f2b3-42fb-a0c1-f220667f35e0" providerId="ADAL" clId="{62959234-CC68-49B1-9512-063AB3446998}" dt="2024-08-21T20:52:37.823" v="2" actId="47"/>
        <pc:sldMkLst>
          <pc:docMk/>
          <pc:sldMk cId="0" sldId="271"/>
        </pc:sldMkLst>
      </pc:sldChg>
      <pc:sldChg chg="del">
        <pc:chgData name="Mariam Marcos Sobhi Rafla" userId="4a45e2b5-f2b3-42fb-a0c1-f220667f35e0" providerId="ADAL" clId="{62959234-CC68-49B1-9512-063AB3446998}" dt="2024-08-21T20:52:38.931" v="3" actId="47"/>
        <pc:sldMkLst>
          <pc:docMk/>
          <pc:sldMk cId="0" sldId="272"/>
        </pc:sldMkLst>
      </pc:sldChg>
      <pc:sldChg chg="addSp delSp modSp mod">
        <pc:chgData name="Mariam Marcos Sobhi Rafla" userId="4a45e2b5-f2b3-42fb-a0c1-f220667f35e0" providerId="ADAL" clId="{62959234-CC68-49B1-9512-063AB3446998}" dt="2024-08-21T20:56:07.037" v="12" actId="478"/>
        <pc:sldMkLst>
          <pc:docMk/>
          <pc:sldMk cId="0" sldId="273"/>
        </pc:sldMkLst>
        <pc:spChg chg="add del mod">
          <ac:chgData name="Mariam Marcos Sobhi Rafla" userId="4a45e2b5-f2b3-42fb-a0c1-f220667f35e0" providerId="ADAL" clId="{62959234-CC68-49B1-9512-063AB3446998}" dt="2024-08-21T20:56:07.037" v="12" actId="478"/>
          <ac:spMkLst>
            <pc:docMk/>
            <pc:sldMk cId="0" sldId="273"/>
            <ac:spMk id="3" creationId="{C49423E7-D7D8-C01D-C2E6-9C5EB229E321}"/>
          </ac:spMkLst>
        </pc:spChg>
        <pc:spChg chg="mod">
          <ac:chgData name="Mariam Marcos Sobhi Rafla" userId="4a45e2b5-f2b3-42fb-a0c1-f220667f35e0" providerId="ADAL" clId="{62959234-CC68-49B1-9512-063AB3446998}" dt="2024-08-21T20:52:44.580" v="10" actId="20577"/>
          <ac:spMkLst>
            <pc:docMk/>
            <pc:sldMk cId="0" sldId="273"/>
            <ac:spMk id="726" creationId="{00000000-0000-0000-0000-000000000000}"/>
          </ac:spMkLst>
        </pc:spChg>
        <pc:spChg chg="del">
          <ac:chgData name="Mariam Marcos Sobhi Rafla" userId="4a45e2b5-f2b3-42fb-a0c1-f220667f35e0" providerId="ADAL" clId="{62959234-CC68-49B1-9512-063AB3446998}" dt="2024-08-21T20:56:04.369" v="11" actId="478"/>
          <ac:spMkLst>
            <pc:docMk/>
            <pc:sldMk cId="0" sldId="273"/>
            <ac:spMk id="728" creationId="{00000000-0000-0000-0000-000000000000}"/>
          </ac:spMkLst>
        </pc:spChg>
      </pc:sldChg>
      <pc:sldChg chg="del">
        <pc:chgData name="Mariam Marcos Sobhi Rafla" userId="4a45e2b5-f2b3-42fb-a0c1-f220667f35e0" providerId="ADAL" clId="{62959234-CC68-49B1-9512-063AB3446998}" dt="2024-08-21T20:57:37.771" v="37" actId="47"/>
        <pc:sldMkLst>
          <pc:docMk/>
          <pc:sldMk cId="0" sldId="274"/>
        </pc:sldMkLst>
      </pc:sldChg>
      <pc:sldChg chg="del">
        <pc:chgData name="Mariam Marcos Sobhi Rafla" userId="4a45e2b5-f2b3-42fb-a0c1-f220667f35e0" providerId="ADAL" clId="{62959234-CC68-49B1-9512-063AB3446998}" dt="2024-08-21T20:57:39.594" v="38" actId="47"/>
        <pc:sldMkLst>
          <pc:docMk/>
          <pc:sldMk cId="0" sldId="275"/>
        </pc:sldMkLst>
      </pc:sldChg>
      <pc:sldChg chg="del">
        <pc:chgData name="Mariam Marcos Sobhi Rafla" userId="4a45e2b5-f2b3-42fb-a0c1-f220667f35e0" providerId="ADAL" clId="{62959234-CC68-49B1-9512-063AB3446998}" dt="2024-08-21T20:57:42.332" v="39" actId="47"/>
        <pc:sldMkLst>
          <pc:docMk/>
          <pc:sldMk cId="0" sldId="276"/>
        </pc:sldMkLst>
      </pc:sldChg>
      <pc:sldChg chg="del">
        <pc:chgData name="Mariam Marcos Sobhi Rafla" userId="4a45e2b5-f2b3-42fb-a0c1-f220667f35e0" providerId="ADAL" clId="{62959234-CC68-49B1-9512-063AB3446998}" dt="2024-08-21T20:57:43.232" v="40" actId="47"/>
        <pc:sldMkLst>
          <pc:docMk/>
          <pc:sldMk cId="0" sldId="277"/>
        </pc:sldMkLst>
      </pc:sldChg>
      <pc:sldChg chg="del">
        <pc:chgData name="Mariam Marcos Sobhi Rafla" userId="4a45e2b5-f2b3-42fb-a0c1-f220667f35e0" providerId="ADAL" clId="{62959234-CC68-49B1-9512-063AB3446998}" dt="2024-08-21T20:57:44.018" v="41" actId="47"/>
        <pc:sldMkLst>
          <pc:docMk/>
          <pc:sldMk cId="0" sldId="278"/>
        </pc:sldMkLst>
      </pc:sldChg>
      <pc:sldChg chg="del">
        <pc:chgData name="Mariam Marcos Sobhi Rafla" userId="4a45e2b5-f2b3-42fb-a0c1-f220667f35e0" providerId="ADAL" clId="{62959234-CC68-49B1-9512-063AB3446998}" dt="2024-08-21T20:57:44.764" v="42" actId="47"/>
        <pc:sldMkLst>
          <pc:docMk/>
          <pc:sldMk cId="0" sldId="279"/>
        </pc:sldMkLst>
      </pc:sldChg>
      <pc:sldChg chg="del">
        <pc:chgData name="Mariam Marcos Sobhi Rafla" userId="4a45e2b5-f2b3-42fb-a0c1-f220667f35e0" providerId="ADAL" clId="{62959234-CC68-49B1-9512-063AB3446998}" dt="2024-08-21T20:57:45.483" v="43" actId="47"/>
        <pc:sldMkLst>
          <pc:docMk/>
          <pc:sldMk cId="0" sldId="280"/>
        </pc:sldMkLst>
      </pc:sldChg>
      <pc:sldChg chg="del">
        <pc:chgData name="Mariam Marcos Sobhi Rafla" userId="4a45e2b5-f2b3-42fb-a0c1-f220667f35e0" providerId="ADAL" clId="{62959234-CC68-49B1-9512-063AB3446998}" dt="2024-08-21T20:57:46.259" v="44" actId="47"/>
        <pc:sldMkLst>
          <pc:docMk/>
          <pc:sldMk cId="0" sldId="281"/>
        </pc:sldMkLst>
      </pc:sldChg>
      <pc:sldChg chg="del">
        <pc:chgData name="Mariam Marcos Sobhi Rafla" userId="4a45e2b5-f2b3-42fb-a0c1-f220667f35e0" providerId="ADAL" clId="{62959234-CC68-49B1-9512-063AB3446998}" dt="2024-08-21T20:57:46.870" v="45" actId="47"/>
        <pc:sldMkLst>
          <pc:docMk/>
          <pc:sldMk cId="0" sldId="282"/>
        </pc:sldMkLst>
      </pc:sldChg>
      <pc:sldChg chg="del">
        <pc:chgData name="Mariam Marcos Sobhi Rafla" userId="4a45e2b5-f2b3-42fb-a0c1-f220667f35e0" providerId="ADAL" clId="{62959234-CC68-49B1-9512-063AB3446998}" dt="2024-08-21T20:57:47.593" v="46" actId="47"/>
        <pc:sldMkLst>
          <pc:docMk/>
          <pc:sldMk cId="0" sldId="283"/>
        </pc:sldMkLst>
      </pc:sldChg>
      <pc:sldChg chg="del">
        <pc:chgData name="Mariam Marcos Sobhi Rafla" userId="4a45e2b5-f2b3-42fb-a0c1-f220667f35e0" providerId="ADAL" clId="{62959234-CC68-49B1-9512-063AB3446998}" dt="2024-08-21T20:57:48.184" v="47" actId="47"/>
        <pc:sldMkLst>
          <pc:docMk/>
          <pc:sldMk cId="0" sldId="284"/>
        </pc:sldMkLst>
      </pc:sldChg>
      <pc:sldChg chg="del">
        <pc:chgData name="Mariam Marcos Sobhi Rafla" userId="4a45e2b5-f2b3-42fb-a0c1-f220667f35e0" providerId="ADAL" clId="{62959234-CC68-49B1-9512-063AB3446998}" dt="2024-08-21T20:57:48.924" v="48" actId="47"/>
        <pc:sldMkLst>
          <pc:docMk/>
          <pc:sldMk cId="0" sldId="285"/>
        </pc:sldMkLst>
      </pc:sldChg>
      <pc:sldChg chg="del">
        <pc:chgData name="Mariam Marcos Sobhi Rafla" userId="4a45e2b5-f2b3-42fb-a0c1-f220667f35e0" providerId="ADAL" clId="{62959234-CC68-49B1-9512-063AB3446998}" dt="2024-08-21T20:57:49.575" v="49" actId="47"/>
        <pc:sldMkLst>
          <pc:docMk/>
          <pc:sldMk cId="0" sldId="286"/>
        </pc:sldMkLst>
      </pc:sldChg>
      <pc:sldChg chg="del">
        <pc:chgData name="Mariam Marcos Sobhi Rafla" userId="4a45e2b5-f2b3-42fb-a0c1-f220667f35e0" providerId="ADAL" clId="{62959234-CC68-49B1-9512-063AB3446998}" dt="2024-08-21T20:57:50.242" v="50" actId="47"/>
        <pc:sldMkLst>
          <pc:docMk/>
          <pc:sldMk cId="0" sldId="287"/>
        </pc:sldMkLst>
      </pc:sldChg>
      <pc:sldChg chg="del">
        <pc:chgData name="Mariam Marcos Sobhi Rafla" userId="4a45e2b5-f2b3-42fb-a0c1-f220667f35e0" providerId="ADAL" clId="{62959234-CC68-49B1-9512-063AB3446998}" dt="2024-08-21T20:57:50.727" v="51" actId="47"/>
        <pc:sldMkLst>
          <pc:docMk/>
          <pc:sldMk cId="0" sldId="288"/>
        </pc:sldMkLst>
      </pc:sldChg>
      <pc:sldChg chg="del">
        <pc:chgData name="Mariam Marcos Sobhi Rafla" userId="4a45e2b5-f2b3-42fb-a0c1-f220667f35e0" providerId="ADAL" clId="{62959234-CC68-49B1-9512-063AB3446998}" dt="2024-08-21T20:57:51.290" v="52" actId="47"/>
        <pc:sldMkLst>
          <pc:docMk/>
          <pc:sldMk cId="0" sldId="289"/>
        </pc:sldMkLst>
      </pc:sldChg>
      <pc:sldChg chg="del">
        <pc:chgData name="Mariam Marcos Sobhi Rafla" userId="4a45e2b5-f2b3-42fb-a0c1-f220667f35e0" providerId="ADAL" clId="{62959234-CC68-49B1-9512-063AB3446998}" dt="2024-08-21T20:57:51.958" v="53" actId="47"/>
        <pc:sldMkLst>
          <pc:docMk/>
          <pc:sldMk cId="0" sldId="290"/>
        </pc:sldMkLst>
      </pc:sldChg>
      <pc:sldChg chg="del">
        <pc:chgData name="Mariam Marcos Sobhi Rafla" userId="4a45e2b5-f2b3-42fb-a0c1-f220667f35e0" providerId="ADAL" clId="{62959234-CC68-49B1-9512-063AB3446998}" dt="2024-08-21T20:57:53.357" v="54" actId="47"/>
        <pc:sldMkLst>
          <pc:docMk/>
          <pc:sldMk cId="0" sldId="291"/>
        </pc:sldMkLst>
      </pc:sldChg>
      <pc:sldChg chg="del">
        <pc:chgData name="Mariam Marcos Sobhi Rafla" userId="4a45e2b5-f2b3-42fb-a0c1-f220667f35e0" providerId="ADAL" clId="{62959234-CC68-49B1-9512-063AB3446998}" dt="2024-08-21T20:57:54.375" v="55" actId="47"/>
        <pc:sldMkLst>
          <pc:docMk/>
          <pc:sldMk cId="0" sldId="292"/>
        </pc:sldMkLst>
      </pc:sldChg>
      <pc:sldChg chg="del">
        <pc:chgData name="Mariam Marcos Sobhi Rafla" userId="4a45e2b5-f2b3-42fb-a0c1-f220667f35e0" providerId="ADAL" clId="{62959234-CC68-49B1-9512-063AB3446998}" dt="2024-08-21T20:57:55.128" v="56" actId="47"/>
        <pc:sldMkLst>
          <pc:docMk/>
          <pc:sldMk cId="0" sldId="293"/>
        </pc:sldMkLst>
      </pc:sldChg>
      <pc:sldChg chg="del">
        <pc:chgData name="Mariam Marcos Sobhi Rafla" userId="4a45e2b5-f2b3-42fb-a0c1-f220667f35e0" providerId="ADAL" clId="{62959234-CC68-49B1-9512-063AB3446998}" dt="2024-08-21T20:57:55.947" v="57" actId="47"/>
        <pc:sldMkLst>
          <pc:docMk/>
          <pc:sldMk cId="0" sldId="294"/>
        </pc:sldMkLst>
      </pc:sldChg>
      <pc:sldChg chg="del">
        <pc:chgData name="Mariam Marcos Sobhi Rafla" userId="4a45e2b5-f2b3-42fb-a0c1-f220667f35e0" providerId="ADAL" clId="{62959234-CC68-49B1-9512-063AB3446998}" dt="2024-08-21T20:57:56.638" v="58" actId="47"/>
        <pc:sldMkLst>
          <pc:docMk/>
          <pc:sldMk cId="0" sldId="295"/>
        </pc:sldMkLst>
      </pc:sldChg>
      <pc:sldChg chg="del">
        <pc:chgData name="Mariam Marcos Sobhi Rafla" userId="4a45e2b5-f2b3-42fb-a0c1-f220667f35e0" providerId="ADAL" clId="{62959234-CC68-49B1-9512-063AB3446998}" dt="2024-08-21T20:57:57.313" v="59" actId="47"/>
        <pc:sldMkLst>
          <pc:docMk/>
          <pc:sldMk cId="0" sldId="296"/>
        </pc:sldMkLst>
      </pc:sldChg>
      <pc:sldChg chg="del">
        <pc:chgData name="Mariam Marcos Sobhi Rafla" userId="4a45e2b5-f2b3-42fb-a0c1-f220667f35e0" providerId="ADAL" clId="{62959234-CC68-49B1-9512-063AB3446998}" dt="2024-08-21T20:57:58.667" v="60" actId="47"/>
        <pc:sldMkLst>
          <pc:docMk/>
          <pc:sldMk cId="0" sldId="297"/>
        </pc:sldMkLst>
      </pc:sldChg>
      <pc:sldChg chg="del">
        <pc:chgData name="Mariam Marcos Sobhi Rafla" userId="4a45e2b5-f2b3-42fb-a0c1-f220667f35e0" providerId="ADAL" clId="{62959234-CC68-49B1-9512-063AB3446998}" dt="2024-08-21T20:57:59.444" v="61" actId="47"/>
        <pc:sldMkLst>
          <pc:docMk/>
          <pc:sldMk cId="0" sldId="298"/>
        </pc:sldMkLst>
      </pc:sldChg>
      <pc:sldChg chg="del">
        <pc:chgData name="Mariam Marcos Sobhi Rafla" userId="4a45e2b5-f2b3-42fb-a0c1-f220667f35e0" providerId="ADAL" clId="{62959234-CC68-49B1-9512-063AB3446998}" dt="2024-08-21T20:58:00.303" v="62" actId="47"/>
        <pc:sldMkLst>
          <pc:docMk/>
          <pc:sldMk cId="0" sldId="299"/>
        </pc:sldMkLst>
      </pc:sldChg>
      <pc:sldChg chg="del">
        <pc:chgData name="Mariam Marcos Sobhi Rafla" userId="4a45e2b5-f2b3-42fb-a0c1-f220667f35e0" providerId="ADAL" clId="{62959234-CC68-49B1-9512-063AB3446998}" dt="2024-08-21T20:58:01.277" v="63" actId="47"/>
        <pc:sldMkLst>
          <pc:docMk/>
          <pc:sldMk cId="0" sldId="300"/>
        </pc:sldMkLst>
      </pc:sldChg>
      <pc:sldChg chg="del">
        <pc:chgData name="Mariam Marcos Sobhi Rafla" userId="4a45e2b5-f2b3-42fb-a0c1-f220667f35e0" providerId="ADAL" clId="{62959234-CC68-49B1-9512-063AB3446998}" dt="2024-08-21T20:58:01.866" v="64" actId="47"/>
        <pc:sldMkLst>
          <pc:docMk/>
          <pc:sldMk cId="0" sldId="301"/>
        </pc:sldMkLst>
      </pc:sldChg>
      <pc:sldChg chg="del">
        <pc:chgData name="Mariam Marcos Sobhi Rafla" userId="4a45e2b5-f2b3-42fb-a0c1-f220667f35e0" providerId="ADAL" clId="{62959234-CC68-49B1-9512-063AB3446998}" dt="2024-08-21T20:58:02.472" v="65" actId="47"/>
        <pc:sldMkLst>
          <pc:docMk/>
          <pc:sldMk cId="0" sldId="302"/>
        </pc:sldMkLst>
      </pc:sldChg>
      <pc:sldChg chg="del">
        <pc:chgData name="Mariam Marcos Sobhi Rafla" userId="4a45e2b5-f2b3-42fb-a0c1-f220667f35e0" providerId="ADAL" clId="{62959234-CC68-49B1-9512-063AB3446998}" dt="2024-08-21T20:58:03.079" v="66" actId="47"/>
        <pc:sldMkLst>
          <pc:docMk/>
          <pc:sldMk cId="0" sldId="303"/>
        </pc:sldMkLst>
      </pc:sldChg>
      <pc:sldChg chg="del">
        <pc:chgData name="Mariam Marcos Sobhi Rafla" userId="4a45e2b5-f2b3-42fb-a0c1-f220667f35e0" providerId="ADAL" clId="{62959234-CC68-49B1-9512-063AB3446998}" dt="2024-08-21T20:58:04.073" v="67" actId="47"/>
        <pc:sldMkLst>
          <pc:docMk/>
          <pc:sldMk cId="0" sldId="304"/>
        </pc:sldMkLst>
      </pc:sldChg>
      <pc:sldChg chg="del">
        <pc:chgData name="Mariam Marcos Sobhi Rafla" userId="4a45e2b5-f2b3-42fb-a0c1-f220667f35e0" providerId="ADAL" clId="{62959234-CC68-49B1-9512-063AB3446998}" dt="2024-08-21T20:58:04.804" v="68" actId="47"/>
        <pc:sldMkLst>
          <pc:docMk/>
          <pc:sldMk cId="0" sldId="305"/>
        </pc:sldMkLst>
      </pc:sldChg>
      <pc:sldChg chg="del">
        <pc:chgData name="Mariam Marcos Sobhi Rafla" userId="4a45e2b5-f2b3-42fb-a0c1-f220667f35e0" providerId="ADAL" clId="{62959234-CC68-49B1-9512-063AB3446998}" dt="2024-08-21T20:58:05.695" v="69" actId="47"/>
        <pc:sldMkLst>
          <pc:docMk/>
          <pc:sldMk cId="0" sldId="306"/>
        </pc:sldMkLst>
      </pc:sldChg>
      <pc:sldChg chg="del">
        <pc:chgData name="Mariam Marcos Sobhi Rafla" userId="4a45e2b5-f2b3-42fb-a0c1-f220667f35e0" providerId="ADAL" clId="{62959234-CC68-49B1-9512-063AB3446998}" dt="2024-08-21T20:58:06.432" v="70" actId="47"/>
        <pc:sldMkLst>
          <pc:docMk/>
          <pc:sldMk cId="0" sldId="307"/>
        </pc:sldMkLst>
      </pc:sldChg>
      <pc:sldChg chg="del">
        <pc:chgData name="Mariam Marcos Sobhi Rafla" userId="4a45e2b5-f2b3-42fb-a0c1-f220667f35e0" providerId="ADAL" clId="{62959234-CC68-49B1-9512-063AB3446998}" dt="2024-08-21T20:58:07.334" v="71" actId="47"/>
        <pc:sldMkLst>
          <pc:docMk/>
          <pc:sldMk cId="0" sldId="308"/>
        </pc:sldMkLst>
      </pc:sldChg>
      <pc:sldChg chg="del">
        <pc:chgData name="Mariam Marcos Sobhi Rafla" userId="4a45e2b5-f2b3-42fb-a0c1-f220667f35e0" providerId="ADAL" clId="{62959234-CC68-49B1-9512-063AB3446998}" dt="2024-08-21T20:58:08.014" v="72" actId="47"/>
        <pc:sldMkLst>
          <pc:docMk/>
          <pc:sldMk cId="0" sldId="309"/>
        </pc:sldMkLst>
      </pc:sldChg>
      <pc:sldChg chg="del">
        <pc:chgData name="Mariam Marcos Sobhi Rafla" userId="4a45e2b5-f2b3-42fb-a0c1-f220667f35e0" providerId="ADAL" clId="{62959234-CC68-49B1-9512-063AB3446998}" dt="2024-08-21T20:58:09.020" v="73" actId="47"/>
        <pc:sldMkLst>
          <pc:docMk/>
          <pc:sldMk cId="0" sldId="310"/>
        </pc:sldMkLst>
      </pc:sldChg>
      <pc:sldChg chg="del">
        <pc:chgData name="Mariam Marcos Sobhi Rafla" userId="4a45e2b5-f2b3-42fb-a0c1-f220667f35e0" providerId="ADAL" clId="{62959234-CC68-49B1-9512-063AB3446998}" dt="2024-08-21T20:58:09.376" v="74" actId="47"/>
        <pc:sldMkLst>
          <pc:docMk/>
          <pc:sldMk cId="0" sldId="311"/>
        </pc:sldMkLst>
      </pc:sldChg>
      <pc:sldChg chg="del">
        <pc:chgData name="Mariam Marcos Sobhi Rafla" userId="4a45e2b5-f2b3-42fb-a0c1-f220667f35e0" providerId="ADAL" clId="{62959234-CC68-49B1-9512-063AB3446998}" dt="2024-08-21T20:58:10.451" v="75" actId="47"/>
        <pc:sldMkLst>
          <pc:docMk/>
          <pc:sldMk cId="0" sldId="312"/>
        </pc:sldMkLst>
      </pc:sldChg>
      <pc:sldChg chg="addSp delSp modSp add mod">
        <pc:chgData name="Mariam Marcos Sobhi Rafla" userId="4a45e2b5-f2b3-42fb-a0c1-f220667f35e0" providerId="ADAL" clId="{62959234-CC68-49B1-9512-063AB3446998}" dt="2024-08-21T20:57:36.065" v="36" actId="1076"/>
        <pc:sldMkLst>
          <pc:docMk/>
          <pc:sldMk cId="2416630619" sldId="319"/>
        </pc:sldMkLst>
        <pc:spChg chg="add">
          <ac:chgData name="Mariam Marcos Sobhi Rafla" userId="4a45e2b5-f2b3-42fb-a0c1-f220667f35e0" providerId="ADAL" clId="{62959234-CC68-49B1-9512-063AB3446998}" dt="2024-08-21T20:56:55.676" v="25"/>
          <ac:spMkLst>
            <pc:docMk/>
            <pc:sldMk cId="2416630619" sldId="319"/>
            <ac:spMk id="2" creationId="{E335DA42-8C13-60B9-D112-7A0AB1845E68}"/>
          </ac:spMkLst>
        </pc:spChg>
        <pc:spChg chg="add mod">
          <ac:chgData name="Mariam Marcos Sobhi Rafla" userId="4a45e2b5-f2b3-42fb-a0c1-f220667f35e0" providerId="ADAL" clId="{62959234-CC68-49B1-9512-063AB3446998}" dt="2024-08-21T20:57:08.123" v="28"/>
          <ac:spMkLst>
            <pc:docMk/>
            <pc:sldMk cId="2416630619" sldId="319"/>
            <ac:spMk id="3" creationId="{6E537D28-1EF6-DE73-DFD8-7673F2673BB8}"/>
          </ac:spMkLst>
        </pc:spChg>
        <pc:spChg chg="add">
          <ac:chgData name="Mariam Marcos Sobhi Rafla" userId="4a45e2b5-f2b3-42fb-a0c1-f220667f35e0" providerId="ADAL" clId="{62959234-CC68-49B1-9512-063AB3446998}" dt="2024-08-21T20:57:11.301" v="30"/>
          <ac:spMkLst>
            <pc:docMk/>
            <pc:sldMk cId="2416630619" sldId="319"/>
            <ac:spMk id="4" creationId="{9167D8B9-AC71-BBCA-3DC8-865F32BF5C22}"/>
          </ac:spMkLst>
        </pc:spChg>
        <pc:spChg chg="mod">
          <ac:chgData name="Mariam Marcos Sobhi Rafla" userId="4a45e2b5-f2b3-42fb-a0c1-f220667f35e0" providerId="ADAL" clId="{62959234-CC68-49B1-9512-063AB3446998}" dt="2024-08-21T20:56:36.196" v="22" actId="20577"/>
          <ac:spMkLst>
            <pc:docMk/>
            <pc:sldMk cId="2416630619" sldId="319"/>
            <ac:spMk id="5" creationId="{A18F39C3-EEAB-99C3-68FD-79396C468131}"/>
          </ac:spMkLst>
        </pc:spChg>
        <pc:spChg chg="add mod">
          <ac:chgData name="Mariam Marcos Sobhi Rafla" userId="4a45e2b5-f2b3-42fb-a0c1-f220667f35e0" providerId="ADAL" clId="{62959234-CC68-49B1-9512-063AB3446998}" dt="2024-08-21T20:57:36.065" v="36" actId="1076"/>
          <ac:spMkLst>
            <pc:docMk/>
            <pc:sldMk cId="2416630619" sldId="319"/>
            <ac:spMk id="6" creationId="{DA21D249-DB80-DB33-E359-4DD6A483A2C9}"/>
          </ac:spMkLst>
        </pc:spChg>
        <pc:spChg chg="del mod">
          <ac:chgData name="Mariam Marcos Sobhi Rafla" userId="4a45e2b5-f2b3-42fb-a0c1-f220667f35e0" providerId="ADAL" clId="{62959234-CC68-49B1-9512-063AB3446998}" dt="2024-08-21T20:56:53.350" v="24" actId="478"/>
          <ac:spMkLst>
            <pc:docMk/>
            <pc:sldMk cId="2416630619" sldId="319"/>
            <ac:spMk id="8" creationId="{003DAB9E-B65D-7789-0E5B-9D9410FB2701}"/>
          </ac:spMkLst>
        </pc:spChg>
        <pc:spChg chg="add del mod">
          <ac:chgData name="Mariam Marcos Sobhi Rafla" userId="4a45e2b5-f2b3-42fb-a0c1-f220667f35e0" providerId="ADAL" clId="{62959234-CC68-49B1-9512-063AB3446998}" dt="2024-08-21T20:57:14.663" v="32"/>
          <ac:spMkLst>
            <pc:docMk/>
            <pc:sldMk cId="2416630619" sldId="319"/>
            <ac:spMk id="9" creationId="{C03EB3C7-E16C-6154-2AE5-B996C84FC4B7}"/>
          </ac:spMkLst>
        </pc:spChg>
      </pc:sldChg>
      <pc:sldChg chg="modSp new del mod">
        <pc:chgData name="Mariam Marcos Sobhi Rafla" userId="4a45e2b5-f2b3-42fb-a0c1-f220667f35e0" providerId="ADAL" clId="{62959234-CC68-49B1-9512-063AB3446998}" dt="2024-08-21T21:16:34.221" v="419" actId="47"/>
        <pc:sldMkLst>
          <pc:docMk/>
          <pc:sldMk cId="2719238450" sldId="320"/>
        </pc:sldMkLst>
        <pc:spChg chg="mod">
          <ac:chgData name="Mariam Marcos Sobhi Rafla" userId="4a45e2b5-f2b3-42fb-a0c1-f220667f35e0" providerId="ADAL" clId="{62959234-CC68-49B1-9512-063AB3446998}" dt="2024-08-21T21:04:19.565" v="163" actId="14100"/>
          <ac:spMkLst>
            <pc:docMk/>
            <pc:sldMk cId="2719238450" sldId="320"/>
            <ac:spMk id="2" creationId="{482EAE81-3D2F-02BF-C18B-5FFC1DEC73B6}"/>
          </ac:spMkLst>
        </pc:spChg>
        <pc:spChg chg="mod">
          <ac:chgData name="Mariam Marcos Sobhi Rafla" userId="4a45e2b5-f2b3-42fb-a0c1-f220667f35e0" providerId="ADAL" clId="{62959234-CC68-49B1-9512-063AB3446998}" dt="2024-08-21T21:04:28.884" v="167" actId="20577"/>
          <ac:spMkLst>
            <pc:docMk/>
            <pc:sldMk cId="2719238450" sldId="320"/>
            <ac:spMk id="3" creationId="{97617B51-3927-F7B3-C597-78DD81055076}"/>
          </ac:spMkLst>
        </pc:spChg>
        <pc:spChg chg="mod">
          <ac:chgData name="Mariam Marcos Sobhi Rafla" userId="4a45e2b5-f2b3-42fb-a0c1-f220667f35e0" providerId="ADAL" clId="{62959234-CC68-49B1-9512-063AB3446998}" dt="2024-08-21T21:03:13.082" v="114" actId="20577"/>
          <ac:spMkLst>
            <pc:docMk/>
            <pc:sldMk cId="2719238450" sldId="320"/>
            <ac:spMk id="4" creationId="{C133CA5C-BC8B-251B-8932-24366134F4FA}"/>
          </ac:spMkLst>
        </pc:spChg>
      </pc:sldChg>
      <pc:sldChg chg="modSp add mod">
        <pc:chgData name="Mariam Marcos Sobhi Rafla" userId="4a45e2b5-f2b3-42fb-a0c1-f220667f35e0" providerId="ADAL" clId="{62959234-CC68-49B1-9512-063AB3446998}" dt="2024-08-21T21:17:09.957" v="420"/>
        <pc:sldMkLst>
          <pc:docMk/>
          <pc:sldMk cId="3882221127" sldId="321"/>
        </pc:sldMkLst>
        <pc:spChg chg="mod">
          <ac:chgData name="Mariam Marcos Sobhi Rafla" userId="4a45e2b5-f2b3-42fb-a0c1-f220667f35e0" providerId="ADAL" clId="{62959234-CC68-49B1-9512-063AB3446998}" dt="2024-08-21T21:17:09.957" v="420"/>
          <ac:spMkLst>
            <pc:docMk/>
            <pc:sldMk cId="3882221127" sldId="321"/>
            <ac:spMk id="602" creationId="{00000000-0000-0000-0000-000000000000}"/>
          </ac:spMkLst>
        </pc:spChg>
        <pc:spChg chg="mod">
          <ac:chgData name="Mariam Marcos Sobhi Rafla" userId="4a45e2b5-f2b3-42fb-a0c1-f220667f35e0" providerId="ADAL" clId="{62959234-CC68-49B1-9512-063AB3446998}" dt="2024-08-21T21:02:53.587" v="91" actId="20577"/>
          <ac:spMkLst>
            <pc:docMk/>
            <pc:sldMk cId="3882221127" sldId="321"/>
            <ac:spMk id="603" creationId="{00000000-0000-0000-0000-000000000000}"/>
          </ac:spMkLst>
        </pc:spChg>
      </pc:sldChg>
      <pc:sldChg chg="modSp add mod">
        <pc:chgData name="Mariam Marcos Sobhi Rafla" userId="4a45e2b5-f2b3-42fb-a0c1-f220667f35e0" providerId="ADAL" clId="{62959234-CC68-49B1-9512-063AB3446998}" dt="2024-08-21T21:18:25.259" v="435" actId="14100"/>
        <pc:sldMkLst>
          <pc:docMk/>
          <pc:sldMk cId="1960396167" sldId="322"/>
        </pc:sldMkLst>
        <pc:spChg chg="mod">
          <ac:chgData name="Mariam Marcos Sobhi Rafla" userId="4a45e2b5-f2b3-42fb-a0c1-f220667f35e0" providerId="ADAL" clId="{62959234-CC68-49B1-9512-063AB3446998}" dt="2024-08-21T21:17:58.820" v="428"/>
          <ac:spMkLst>
            <pc:docMk/>
            <pc:sldMk cId="1960396167" sldId="322"/>
            <ac:spMk id="5" creationId="{A18F39C3-EEAB-99C3-68FD-79396C468131}"/>
          </ac:spMkLst>
        </pc:spChg>
        <pc:spChg chg="mod">
          <ac:chgData name="Mariam Marcos Sobhi Rafla" userId="4a45e2b5-f2b3-42fb-a0c1-f220667f35e0" providerId="ADAL" clId="{62959234-CC68-49B1-9512-063AB3446998}" dt="2024-08-21T21:18:25.259" v="435" actId="14100"/>
          <ac:spMkLst>
            <pc:docMk/>
            <pc:sldMk cId="1960396167" sldId="322"/>
            <ac:spMk id="6" creationId="{DA21D249-DB80-DB33-E359-4DD6A483A2C9}"/>
          </ac:spMkLst>
        </pc:spChg>
      </pc:sldChg>
      <pc:sldChg chg="addSp delSp modSp new del mod modClrScheme chgLayout">
        <pc:chgData name="Mariam Marcos Sobhi Rafla" userId="4a45e2b5-f2b3-42fb-a0c1-f220667f35e0" providerId="ADAL" clId="{62959234-CC68-49B1-9512-063AB3446998}" dt="2024-08-21T21:16:32.547" v="418" actId="47"/>
        <pc:sldMkLst>
          <pc:docMk/>
          <pc:sldMk cId="3048449537" sldId="322"/>
        </pc:sldMkLst>
        <pc:spChg chg="del mod">
          <ac:chgData name="Mariam Marcos Sobhi Rafla" userId="4a45e2b5-f2b3-42fb-a0c1-f220667f35e0" providerId="ADAL" clId="{62959234-CC68-49B1-9512-063AB3446998}" dt="2024-08-21T21:06:08.733" v="205" actId="478"/>
          <ac:spMkLst>
            <pc:docMk/>
            <pc:sldMk cId="3048449537" sldId="322"/>
            <ac:spMk id="2" creationId="{64FF0F55-555E-2332-0B37-0F77BB3E6D38}"/>
          </ac:spMkLst>
        </pc:spChg>
        <pc:spChg chg="del">
          <ac:chgData name="Mariam Marcos Sobhi Rafla" userId="4a45e2b5-f2b3-42fb-a0c1-f220667f35e0" providerId="ADAL" clId="{62959234-CC68-49B1-9512-063AB3446998}" dt="2024-08-21T21:04:57.070" v="178" actId="478"/>
          <ac:spMkLst>
            <pc:docMk/>
            <pc:sldMk cId="3048449537" sldId="322"/>
            <ac:spMk id="3" creationId="{4F5ADB09-CC51-1ADA-4DB2-3E41F02496D9}"/>
          </ac:spMkLst>
        </pc:spChg>
        <pc:spChg chg="mod ord">
          <ac:chgData name="Mariam Marcos Sobhi Rafla" userId="4a45e2b5-f2b3-42fb-a0c1-f220667f35e0" providerId="ADAL" clId="{62959234-CC68-49B1-9512-063AB3446998}" dt="2024-08-21T21:06:21.796" v="208" actId="700"/>
          <ac:spMkLst>
            <pc:docMk/>
            <pc:sldMk cId="3048449537" sldId="322"/>
            <ac:spMk id="4" creationId="{26DD00FF-B366-7521-601D-464F7851FF7B}"/>
          </ac:spMkLst>
        </pc:spChg>
        <pc:spChg chg="add del mod ord">
          <ac:chgData name="Mariam Marcos Sobhi Rafla" userId="4a45e2b5-f2b3-42fb-a0c1-f220667f35e0" providerId="ADAL" clId="{62959234-CC68-49B1-9512-063AB3446998}" dt="2024-08-21T21:06:16.304" v="207" actId="700"/>
          <ac:spMkLst>
            <pc:docMk/>
            <pc:sldMk cId="3048449537" sldId="322"/>
            <ac:spMk id="7" creationId="{FCE2B9BD-8C51-428B-6AA5-06D4399B3039}"/>
          </ac:spMkLst>
        </pc:spChg>
        <pc:spChg chg="add del mod ord">
          <ac:chgData name="Mariam Marcos Sobhi Rafla" userId="4a45e2b5-f2b3-42fb-a0c1-f220667f35e0" providerId="ADAL" clId="{62959234-CC68-49B1-9512-063AB3446998}" dt="2024-08-21T21:06:26.071" v="209" actId="478"/>
          <ac:spMkLst>
            <pc:docMk/>
            <pc:sldMk cId="3048449537" sldId="322"/>
            <ac:spMk id="8" creationId="{5D276DD5-B392-50D7-FDEA-E5587602CCDC}"/>
          </ac:spMkLst>
        </pc:spChg>
        <pc:spChg chg="add mod ord">
          <ac:chgData name="Mariam Marcos Sobhi Rafla" userId="4a45e2b5-f2b3-42fb-a0c1-f220667f35e0" providerId="ADAL" clId="{62959234-CC68-49B1-9512-063AB3446998}" dt="2024-08-21T21:07:41.664" v="305" actId="20577"/>
          <ac:spMkLst>
            <pc:docMk/>
            <pc:sldMk cId="3048449537" sldId="322"/>
            <ac:spMk id="9" creationId="{747E5018-3708-31BA-74DD-FFBDF3FE038D}"/>
          </ac:spMkLst>
        </pc:spChg>
        <pc:picChg chg="add mod modCrop">
          <ac:chgData name="Mariam Marcos Sobhi Rafla" userId="4a45e2b5-f2b3-42fb-a0c1-f220667f35e0" providerId="ADAL" clId="{62959234-CC68-49B1-9512-063AB3446998}" dt="2024-08-21T21:07:50.112" v="306" actId="1076"/>
          <ac:picMkLst>
            <pc:docMk/>
            <pc:sldMk cId="3048449537" sldId="322"/>
            <ac:picMk id="6" creationId="{6007186D-82DD-5506-CABA-739656457D16}"/>
          </ac:picMkLst>
        </pc:picChg>
      </pc:sldChg>
      <pc:sldChg chg="add del">
        <pc:chgData name="Mariam Marcos Sobhi Rafla" userId="4a45e2b5-f2b3-42fb-a0c1-f220667f35e0" providerId="ADAL" clId="{62959234-CC68-49B1-9512-063AB3446998}" dt="2024-08-21T21:17:51.177" v="427"/>
        <pc:sldMkLst>
          <pc:docMk/>
          <pc:sldMk cId="1016504386" sldId="323"/>
        </pc:sldMkLst>
      </pc:sldChg>
      <pc:sldChg chg="new del">
        <pc:chgData name="Mariam Marcos Sobhi Rafla" userId="4a45e2b5-f2b3-42fb-a0c1-f220667f35e0" providerId="ADAL" clId="{62959234-CC68-49B1-9512-063AB3446998}" dt="2024-08-21T21:08:03.017" v="308" actId="47"/>
        <pc:sldMkLst>
          <pc:docMk/>
          <pc:sldMk cId="2289791251" sldId="323"/>
        </pc:sldMkLst>
      </pc:sldChg>
      <pc:sldChg chg="addSp delSp modSp add del mod">
        <pc:chgData name="Mariam Marcos Sobhi Rafla" userId="4a45e2b5-f2b3-42fb-a0c1-f220667f35e0" providerId="ADAL" clId="{62959234-CC68-49B1-9512-063AB3446998}" dt="2024-08-21T21:16:31.626" v="417" actId="47"/>
        <pc:sldMkLst>
          <pc:docMk/>
          <pc:sldMk cId="3606580614" sldId="323"/>
        </pc:sldMkLst>
        <pc:spChg chg="mod">
          <ac:chgData name="Mariam Marcos Sobhi Rafla" userId="4a45e2b5-f2b3-42fb-a0c1-f220667f35e0" providerId="ADAL" clId="{62959234-CC68-49B1-9512-063AB3446998}" dt="2024-08-21T21:13:22.438" v="414" actId="20577"/>
          <ac:spMkLst>
            <pc:docMk/>
            <pc:sldMk cId="3606580614" sldId="323"/>
            <ac:spMk id="9" creationId="{747E5018-3708-31BA-74DD-FFBDF3FE038D}"/>
          </ac:spMkLst>
        </pc:spChg>
        <pc:picChg chg="add mod modCrop">
          <ac:chgData name="Mariam Marcos Sobhi Rafla" userId="4a45e2b5-f2b3-42fb-a0c1-f220667f35e0" providerId="ADAL" clId="{62959234-CC68-49B1-9512-063AB3446998}" dt="2024-08-21T21:08:56.583" v="314" actId="1076"/>
          <ac:picMkLst>
            <pc:docMk/>
            <pc:sldMk cId="3606580614" sldId="323"/>
            <ac:picMk id="3" creationId="{AEA20588-9EA7-0905-F6D8-3D9568E81F9C}"/>
          </ac:picMkLst>
        </pc:picChg>
        <pc:picChg chg="del">
          <ac:chgData name="Mariam Marcos Sobhi Rafla" userId="4a45e2b5-f2b3-42fb-a0c1-f220667f35e0" providerId="ADAL" clId="{62959234-CC68-49B1-9512-063AB3446998}" dt="2024-08-21T21:08:51.381" v="313" actId="478"/>
          <ac:picMkLst>
            <pc:docMk/>
            <pc:sldMk cId="3606580614" sldId="323"/>
            <ac:picMk id="6" creationId="{6007186D-82DD-5506-CABA-739656457D16}"/>
          </ac:picMkLst>
        </pc:picChg>
      </pc:sldChg>
      <pc:sldChg chg="new del">
        <pc:chgData name="Mariam Marcos Sobhi Rafla" userId="4a45e2b5-f2b3-42fb-a0c1-f220667f35e0" providerId="ADAL" clId="{62959234-CC68-49B1-9512-063AB3446998}" dt="2024-08-21T21:16:30.596" v="416" actId="47"/>
        <pc:sldMkLst>
          <pc:docMk/>
          <pc:sldMk cId="2630747936" sldId="324"/>
        </pc:sldMkLst>
      </pc:sldChg>
      <pc:sldMasterChg chg="delSldLayout">
        <pc:chgData name="Mariam Marcos Sobhi Rafla" userId="4a45e2b5-f2b3-42fb-a0c1-f220667f35e0" providerId="ADAL" clId="{62959234-CC68-49B1-9512-063AB3446998}" dt="2024-08-21T20:57:57.313" v="59" actId="47"/>
        <pc:sldMasterMkLst>
          <pc:docMk/>
          <pc:sldMasterMk cId="0" sldId="2147483684"/>
        </pc:sldMasterMkLst>
        <pc:sldLayoutChg chg="del">
          <pc:chgData name="Mariam Marcos Sobhi Rafla" userId="4a45e2b5-f2b3-42fb-a0c1-f220667f35e0" providerId="ADAL" clId="{62959234-CC68-49B1-9512-063AB3446998}" dt="2024-08-21T20:57:57.313" v="59" actId="47"/>
          <pc:sldLayoutMkLst>
            <pc:docMk/>
            <pc:sldMasterMk cId="0" sldId="2147483684"/>
            <pc:sldLayoutMk cId="0" sldId="2147483651"/>
          </pc:sldLayoutMkLst>
        </pc:sldLayoutChg>
        <pc:sldLayoutChg chg="del">
          <pc:chgData name="Mariam Marcos Sobhi Rafla" userId="4a45e2b5-f2b3-42fb-a0c1-f220667f35e0" providerId="ADAL" clId="{62959234-CC68-49B1-9512-063AB3446998}" dt="2024-08-21T20:57:55.947" v="57" actId="47"/>
          <pc:sldLayoutMkLst>
            <pc:docMk/>
            <pc:sldMasterMk cId="0" sldId="2147483684"/>
            <pc:sldLayoutMk cId="0" sldId="2147483652"/>
          </pc:sldLayoutMkLst>
        </pc:sldLayoutChg>
        <pc:sldLayoutChg chg="del">
          <pc:chgData name="Mariam Marcos Sobhi Rafla" userId="4a45e2b5-f2b3-42fb-a0c1-f220667f35e0" providerId="ADAL" clId="{62959234-CC68-49B1-9512-063AB3446998}" dt="2024-08-21T20:57:43.232" v="40" actId="47"/>
          <pc:sldLayoutMkLst>
            <pc:docMk/>
            <pc:sldMasterMk cId="0" sldId="2147483684"/>
            <pc:sldLayoutMk cId="0" sldId="2147483654"/>
          </pc:sldLayoutMkLst>
        </pc:sldLayoutChg>
        <pc:sldLayoutChg chg="del">
          <pc:chgData name="Mariam Marcos Sobhi Rafla" userId="4a45e2b5-f2b3-42fb-a0c1-f220667f35e0" providerId="ADAL" clId="{62959234-CC68-49B1-9512-063AB3446998}" dt="2024-08-21T20:57:44.018" v="41" actId="47"/>
          <pc:sldLayoutMkLst>
            <pc:docMk/>
            <pc:sldMasterMk cId="0" sldId="2147483684"/>
            <pc:sldLayoutMk cId="0" sldId="2147483657"/>
          </pc:sldLayoutMkLst>
        </pc:sldLayoutChg>
        <pc:sldLayoutChg chg="del">
          <pc:chgData name="Mariam Marcos Sobhi Rafla" userId="4a45e2b5-f2b3-42fb-a0c1-f220667f35e0" providerId="ADAL" clId="{62959234-CC68-49B1-9512-063AB3446998}" dt="2024-08-21T20:57:49.575" v="49" actId="47"/>
          <pc:sldLayoutMkLst>
            <pc:docMk/>
            <pc:sldMasterMk cId="0" sldId="2147483684"/>
            <pc:sldLayoutMk cId="0" sldId="2147483659"/>
          </pc:sldLayoutMkLst>
        </pc:sldLayoutChg>
        <pc:sldLayoutChg chg="del">
          <pc:chgData name="Mariam Marcos Sobhi Rafla" userId="4a45e2b5-f2b3-42fb-a0c1-f220667f35e0" providerId="ADAL" clId="{62959234-CC68-49B1-9512-063AB3446998}" dt="2024-08-21T20:52:36.587" v="1" actId="47"/>
          <pc:sldLayoutMkLst>
            <pc:docMk/>
            <pc:sldMasterMk cId="0" sldId="2147483684"/>
            <pc:sldLayoutMk cId="0" sldId="2147483665"/>
          </pc:sldLayoutMkLst>
        </pc:sldLayoutChg>
        <pc:sldLayoutChg chg="del">
          <pc:chgData name="Mariam Marcos Sobhi Rafla" userId="4a45e2b5-f2b3-42fb-a0c1-f220667f35e0" providerId="ADAL" clId="{62959234-CC68-49B1-9512-063AB3446998}" dt="2024-08-21T20:52:37.823" v="2" actId="47"/>
          <pc:sldLayoutMkLst>
            <pc:docMk/>
            <pc:sldMasterMk cId="0" sldId="2147483684"/>
            <pc:sldLayoutMk cId="0" sldId="2147483667"/>
          </pc:sldLayoutMkLst>
        </pc:sldLayoutChg>
        <pc:sldLayoutChg chg="del">
          <pc:chgData name="Mariam Marcos Sobhi Rafla" userId="4a45e2b5-f2b3-42fb-a0c1-f220667f35e0" providerId="ADAL" clId="{62959234-CC68-49B1-9512-063AB3446998}" dt="2024-08-21T20:57:37.771" v="37" actId="47"/>
          <pc:sldLayoutMkLst>
            <pc:docMk/>
            <pc:sldMasterMk cId="0" sldId="2147483684"/>
            <pc:sldLayoutMk cId="0" sldId="2147483668"/>
          </pc:sldLayoutMkLst>
        </pc:sldLayoutChg>
        <pc:sldLayoutChg chg="del">
          <pc:chgData name="Mariam Marcos Sobhi Rafla" userId="4a45e2b5-f2b3-42fb-a0c1-f220667f35e0" providerId="ADAL" clId="{62959234-CC68-49B1-9512-063AB3446998}" dt="2024-08-21T20:57:56.638" v="58" actId="47"/>
          <pc:sldLayoutMkLst>
            <pc:docMk/>
            <pc:sldMasterMk cId="0" sldId="2147483684"/>
            <pc:sldLayoutMk cId="0" sldId="2147483669"/>
          </pc:sldLayoutMkLst>
        </pc:sldLayoutChg>
        <pc:sldLayoutChg chg="del">
          <pc:chgData name="Mariam Marcos Sobhi Rafla" userId="4a45e2b5-f2b3-42fb-a0c1-f220667f35e0" providerId="ADAL" clId="{62959234-CC68-49B1-9512-063AB3446998}" dt="2024-08-21T20:57:45.483" v="43" actId="47"/>
          <pc:sldLayoutMkLst>
            <pc:docMk/>
            <pc:sldMasterMk cId="0" sldId="2147483684"/>
            <pc:sldLayoutMk cId="0" sldId="2147483670"/>
          </pc:sldLayoutMkLst>
        </pc:sldLayoutChg>
        <pc:sldLayoutChg chg="del">
          <pc:chgData name="Mariam Marcos Sobhi Rafla" userId="4a45e2b5-f2b3-42fb-a0c1-f220667f35e0" providerId="ADAL" clId="{62959234-CC68-49B1-9512-063AB3446998}" dt="2024-08-21T20:57:46.259" v="44" actId="47"/>
          <pc:sldLayoutMkLst>
            <pc:docMk/>
            <pc:sldMasterMk cId="0" sldId="2147483684"/>
            <pc:sldLayoutMk cId="0" sldId="2147483671"/>
          </pc:sldLayoutMkLst>
        </pc:sldLayoutChg>
        <pc:sldLayoutChg chg="del">
          <pc:chgData name="Mariam Marcos Sobhi Rafla" userId="4a45e2b5-f2b3-42fb-a0c1-f220667f35e0" providerId="ADAL" clId="{62959234-CC68-49B1-9512-063AB3446998}" dt="2024-08-21T20:57:48.184" v="47" actId="47"/>
          <pc:sldLayoutMkLst>
            <pc:docMk/>
            <pc:sldMasterMk cId="0" sldId="2147483684"/>
            <pc:sldLayoutMk cId="0" sldId="2147483672"/>
          </pc:sldLayoutMkLst>
        </pc:sldLayoutChg>
        <pc:sldLayoutChg chg="del">
          <pc:chgData name="Mariam Marcos Sobhi Rafla" userId="4a45e2b5-f2b3-42fb-a0c1-f220667f35e0" providerId="ADAL" clId="{62959234-CC68-49B1-9512-063AB3446998}" dt="2024-08-21T20:57:48.924" v="48" actId="47"/>
          <pc:sldLayoutMkLst>
            <pc:docMk/>
            <pc:sldMasterMk cId="0" sldId="2147483684"/>
            <pc:sldLayoutMk cId="0" sldId="2147483673"/>
          </pc:sldLayoutMkLst>
        </pc:sldLayoutChg>
        <pc:sldLayoutChg chg="del">
          <pc:chgData name="Mariam Marcos Sobhi Rafla" userId="4a45e2b5-f2b3-42fb-a0c1-f220667f35e0" providerId="ADAL" clId="{62959234-CC68-49B1-9512-063AB3446998}" dt="2024-08-21T20:57:50.727" v="51" actId="47"/>
          <pc:sldLayoutMkLst>
            <pc:docMk/>
            <pc:sldMasterMk cId="0" sldId="2147483684"/>
            <pc:sldLayoutMk cId="0" sldId="2147483674"/>
          </pc:sldLayoutMkLst>
        </pc:sldLayoutChg>
        <pc:sldLayoutChg chg="del">
          <pc:chgData name="Mariam Marcos Sobhi Rafla" userId="4a45e2b5-f2b3-42fb-a0c1-f220667f35e0" providerId="ADAL" clId="{62959234-CC68-49B1-9512-063AB3446998}" dt="2024-08-21T20:57:51.958" v="53" actId="47"/>
          <pc:sldLayoutMkLst>
            <pc:docMk/>
            <pc:sldMasterMk cId="0" sldId="2147483684"/>
            <pc:sldLayoutMk cId="0" sldId="2147483675"/>
          </pc:sldLayoutMkLst>
        </pc:sldLayoutChg>
        <pc:sldLayoutChg chg="del">
          <pc:chgData name="Mariam Marcos Sobhi Rafla" userId="4a45e2b5-f2b3-42fb-a0c1-f220667f35e0" providerId="ADAL" clId="{62959234-CC68-49B1-9512-063AB3446998}" dt="2024-08-21T20:57:53.357" v="54" actId="47"/>
          <pc:sldLayoutMkLst>
            <pc:docMk/>
            <pc:sldMasterMk cId="0" sldId="2147483684"/>
            <pc:sldLayoutMk cId="0" sldId="2147483676"/>
          </pc:sldLayoutMkLst>
        </pc:sldLayoutChg>
        <pc:sldLayoutChg chg="del">
          <pc:chgData name="Mariam Marcos Sobhi Rafla" userId="4a45e2b5-f2b3-42fb-a0c1-f220667f35e0" providerId="ADAL" clId="{62959234-CC68-49B1-9512-063AB3446998}" dt="2024-08-21T20:57:54.375" v="55" actId="47"/>
          <pc:sldLayoutMkLst>
            <pc:docMk/>
            <pc:sldMasterMk cId="0" sldId="2147483684"/>
            <pc:sldLayoutMk cId="0" sldId="2147483677"/>
          </pc:sldLayoutMkLst>
        </pc:sldLayoutChg>
        <pc:sldLayoutChg chg="del">
          <pc:chgData name="Mariam Marcos Sobhi Rafla" userId="4a45e2b5-f2b3-42fb-a0c1-f220667f35e0" providerId="ADAL" clId="{62959234-CC68-49B1-9512-063AB3446998}" dt="2024-08-21T20:57:55.128" v="56" actId="47"/>
          <pc:sldLayoutMkLst>
            <pc:docMk/>
            <pc:sldMasterMk cId="0" sldId="2147483684"/>
            <pc:sldLayoutMk cId="0" sldId="2147483678"/>
          </pc:sldLayoutMkLst>
        </pc:sldLayoutChg>
      </pc:sldMasterChg>
      <pc:sldMasterChg chg="del delSldLayout">
        <pc:chgData name="Mariam Marcos Sobhi Rafla" userId="4a45e2b5-f2b3-42fb-a0c1-f220667f35e0" providerId="ADAL" clId="{62959234-CC68-49B1-9512-063AB3446998}" dt="2024-08-21T20:58:10.451" v="75" actId="47"/>
        <pc:sldMasterMkLst>
          <pc:docMk/>
          <pc:sldMasterMk cId="0" sldId="2147483685"/>
        </pc:sldMasterMkLst>
        <pc:sldLayoutChg chg="del">
          <pc:chgData name="Mariam Marcos Sobhi Rafla" userId="4a45e2b5-f2b3-42fb-a0c1-f220667f35e0" providerId="ADAL" clId="{62959234-CC68-49B1-9512-063AB3446998}" dt="2024-08-21T20:58:10.451" v="75" actId="47"/>
          <pc:sldLayoutMkLst>
            <pc:docMk/>
            <pc:sldMasterMk cId="0" sldId="2147483685"/>
            <pc:sldLayoutMk cId="0" sldId="214748368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5a553ef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5a553ef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65a553ef2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65a553ef2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65a553ef2e_0_7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65a553ef2e_0_7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65a553ef2e_0_7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65a553ef2e_0_7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65a553ef2e_0_7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65a553ef2e_0_7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1835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59250" y="1241550"/>
            <a:ext cx="6025500" cy="20526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Clr>
                <a:schemeClr val="lt1"/>
              </a:buClr>
              <a:buSzPts val="7200"/>
              <a:buNone/>
              <a:defRPr sz="7200">
                <a:solidFill>
                  <a:schemeClr val="lt1"/>
                </a:solidFill>
              </a:defRPr>
            </a:lvl1pPr>
            <a:lvl2pPr lvl="1" algn="ctr" rtl="0">
              <a:lnSpc>
                <a:spcPct val="70000"/>
              </a:lnSpc>
              <a:spcBef>
                <a:spcPts val="0"/>
              </a:spcBef>
              <a:spcAft>
                <a:spcPts val="0"/>
              </a:spcAft>
              <a:buClr>
                <a:schemeClr val="lt1"/>
              </a:buClr>
              <a:buSzPts val="5200"/>
              <a:buNone/>
              <a:defRPr sz="5200">
                <a:solidFill>
                  <a:schemeClr val="lt1"/>
                </a:solidFill>
              </a:defRPr>
            </a:lvl2pPr>
            <a:lvl3pPr lvl="2" algn="ctr" rtl="0">
              <a:lnSpc>
                <a:spcPct val="70000"/>
              </a:lnSpc>
              <a:spcBef>
                <a:spcPts val="0"/>
              </a:spcBef>
              <a:spcAft>
                <a:spcPts val="0"/>
              </a:spcAft>
              <a:buClr>
                <a:schemeClr val="lt1"/>
              </a:buClr>
              <a:buSzPts val="5200"/>
              <a:buNone/>
              <a:defRPr sz="5200">
                <a:solidFill>
                  <a:schemeClr val="lt1"/>
                </a:solidFill>
              </a:defRPr>
            </a:lvl3pPr>
            <a:lvl4pPr lvl="3" algn="ctr" rtl="0">
              <a:lnSpc>
                <a:spcPct val="70000"/>
              </a:lnSpc>
              <a:spcBef>
                <a:spcPts val="0"/>
              </a:spcBef>
              <a:spcAft>
                <a:spcPts val="0"/>
              </a:spcAft>
              <a:buClr>
                <a:schemeClr val="lt1"/>
              </a:buClr>
              <a:buSzPts val="5200"/>
              <a:buNone/>
              <a:defRPr sz="5200">
                <a:solidFill>
                  <a:schemeClr val="lt1"/>
                </a:solidFill>
              </a:defRPr>
            </a:lvl4pPr>
            <a:lvl5pPr lvl="4" algn="ctr" rtl="0">
              <a:lnSpc>
                <a:spcPct val="70000"/>
              </a:lnSpc>
              <a:spcBef>
                <a:spcPts val="0"/>
              </a:spcBef>
              <a:spcAft>
                <a:spcPts val="0"/>
              </a:spcAft>
              <a:buClr>
                <a:schemeClr val="lt1"/>
              </a:buClr>
              <a:buSzPts val="5200"/>
              <a:buNone/>
              <a:defRPr sz="5200">
                <a:solidFill>
                  <a:schemeClr val="lt1"/>
                </a:solidFill>
              </a:defRPr>
            </a:lvl5pPr>
            <a:lvl6pPr lvl="5" algn="ctr" rtl="0">
              <a:lnSpc>
                <a:spcPct val="70000"/>
              </a:lnSpc>
              <a:spcBef>
                <a:spcPts val="0"/>
              </a:spcBef>
              <a:spcAft>
                <a:spcPts val="0"/>
              </a:spcAft>
              <a:buClr>
                <a:schemeClr val="lt1"/>
              </a:buClr>
              <a:buSzPts val="5200"/>
              <a:buNone/>
              <a:defRPr sz="5200">
                <a:solidFill>
                  <a:schemeClr val="lt1"/>
                </a:solidFill>
              </a:defRPr>
            </a:lvl6pPr>
            <a:lvl7pPr lvl="6" algn="ctr" rtl="0">
              <a:lnSpc>
                <a:spcPct val="70000"/>
              </a:lnSpc>
              <a:spcBef>
                <a:spcPts val="0"/>
              </a:spcBef>
              <a:spcAft>
                <a:spcPts val="0"/>
              </a:spcAft>
              <a:buClr>
                <a:schemeClr val="lt1"/>
              </a:buClr>
              <a:buSzPts val="5200"/>
              <a:buNone/>
              <a:defRPr sz="5200">
                <a:solidFill>
                  <a:schemeClr val="lt1"/>
                </a:solidFill>
              </a:defRPr>
            </a:lvl7pPr>
            <a:lvl8pPr lvl="7" algn="ctr" rtl="0">
              <a:lnSpc>
                <a:spcPct val="70000"/>
              </a:lnSpc>
              <a:spcBef>
                <a:spcPts val="0"/>
              </a:spcBef>
              <a:spcAft>
                <a:spcPts val="0"/>
              </a:spcAft>
              <a:buClr>
                <a:schemeClr val="lt1"/>
              </a:buClr>
              <a:buSzPts val="5200"/>
              <a:buNone/>
              <a:defRPr sz="5200">
                <a:solidFill>
                  <a:schemeClr val="lt1"/>
                </a:solidFill>
              </a:defRPr>
            </a:lvl8pPr>
            <a:lvl9pPr lvl="8" algn="ctr" rtl="0">
              <a:lnSpc>
                <a:spcPct val="70000"/>
              </a:lnSpc>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1675950" y="3377250"/>
            <a:ext cx="57921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BIG_NUMBER_2_1_1">
    <p:bg>
      <p:bgPr>
        <a:blipFill>
          <a:blip r:embed="rId2">
            <a:alphaModFix/>
          </a:blip>
          <a:stretch>
            <a:fillRect/>
          </a:stretch>
        </a:blipFill>
        <a:effectLst/>
      </p:bgPr>
    </p:bg>
    <p:spTree>
      <p:nvGrpSpPr>
        <p:cNvPr id="1" name="Shape 19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SECTION_HEADER_1_1">
    <p:bg>
      <p:bgPr>
        <a:blipFill>
          <a:blip r:embed="rId2">
            <a:alphaModFix/>
          </a:blip>
          <a:stretch>
            <a:fillRect/>
          </a:stretch>
        </a:blipFill>
        <a:effectLst/>
      </p:bgPr>
    </p:bg>
    <p:spTree>
      <p:nvGrpSpPr>
        <p:cNvPr id="1" name="Shape 19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152200" y="2723225"/>
            <a:ext cx="48396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1950300" y="1178125"/>
            <a:ext cx="5243400" cy="148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14" name="Google Shape;14;p3"/>
          <p:cNvSpPr txBox="1">
            <a:spLocks noGrp="1"/>
          </p:cNvSpPr>
          <p:nvPr>
            <p:ph type="subTitle" idx="1"/>
          </p:nvPr>
        </p:nvSpPr>
        <p:spPr>
          <a:xfrm>
            <a:off x="2549400" y="3396937"/>
            <a:ext cx="40452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sz="18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9"/>
          <p:cNvSpPr txBox="1">
            <a:spLocks noGrp="1"/>
          </p:cNvSpPr>
          <p:nvPr>
            <p:ph type="subTitle" idx="1"/>
          </p:nvPr>
        </p:nvSpPr>
        <p:spPr>
          <a:xfrm>
            <a:off x="1633700" y="873500"/>
            <a:ext cx="2716500" cy="12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2400"/>
              <a:buFont typeface="Staatliches"/>
              <a:buNone/>
              <a:defRPr sz="2400">
                <a:solidFill>
                  <a:schemeClr val="lt1"/>
                </a:solidFill>
                <a:latin typeface="Staatliches"/>
                <a:ea typeface="Staatliches"/>
                <a:cs typeface="Staatliches"/>
                <a:sym typeface="Staatliches"/>
              </a:defRPr>
            </a:lvl9pPr>
          </a:lstStyle>
          <a:p>
            <a:endParaRPr/>
          </a:p>
        </p:txBody>
      </p:sp>
      <p:sp>
        <p:nvSpPr>
          <p:cNvPr id="41" name="Google Shape;41;p9"/>
          <p:cNvSpPr txBox="1">
            <a:spLocks noGrp="1"/>
          </p:cNvSpPr>
          <p:nvPr>
            <p:ph type="body" idx="2"/>
          </p:nvPr>
        </p:nvSpPr>
        <p:spPr>
          <a:xfrm>
            <a:off x="1633700" y="1949100"/>
            <a:ext cx="32736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title"/>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cxnSp>
        <p:nvCxnSpPr>
          <p:cNvPr id="43" name="Google Shape;43;p9"/>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IG_NUMBER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title" hasCustomPrompt="1"/>
          </p:nvPr>
        </p:nvSpPr>
        <p:spPr>
          <a:xfrm>
            <a:off x="1202325" y="555812"/>
            <a:ext cx="1057200" cy="551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r>
              <a:t>xx%</a:t>
            </a:r>
          </a:p>
        </p:txBody>
      </p:sp>
      <p:sp>
        <p:nvSpPr>
          <p:cNvPr id="59" name="Google Shape;59;p15"/>
          <p:cNvSpPr txBox="1">
            <a:spLocks noGrp="1"/>
          </p:cNvSpPr>
          <p:nvPr>
            <p:ph type="title" idx="2"/>
          </p:nvPr>
        </p:nvSpPr>
        <p:spPr>
          <a:xfrm>
            <a:off x="2449800" y="641612"/>
            <a:ext cx="4045200" cy="465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60" name="Google Shape;60;p15"/>
          <p:cNvSpPr txBox="1">
            <a:spLocks noGrp="1"/>
          </p:cNvSpPr>
          <p:nvPr>
            <p:ph type="subTitle" idx="1"/>
          </p:nvPr>
        </p:nvSpPr>
        <p:spPr>
          <a:xfrm>
            <a:off x="2449800" y="954812"/>
            <a:ext cx="4045200" cy="5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61" name="Google Shape;61;p15"/>
          <p:cNvSpPr txBox="1">
            <a:spLocks noGrp="1"/>
          </p:cNvSpPr>
          <p:nvPr>
            <p:ph type="title" idx="3" hasCustomPrompt="1"/>
          </p:nvPr>
        </p:nvSpPr>
        <p:spPr>
          <a:xfrm>
            <a:off x="1202325" y="1203512"/>
            <a:ext cx="1057200" cy="551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r>
              <a:t>xx%</a:t>
            </a:r>
          </a:p>
        </p:txBody>
      </p:sp>
      <p:sp>
        <p:nvSpPr>
          <p:cNvPr id="62" name="Google Shape;62;p15"/>
          <p:cNvSpPr txBox="1">
            <a:spLocks noGrp="1"/>
          </p:cNvSpPr>
          <p:nvPr>
            <p:ph type="title" idx="4"/>
          </p:nvPr>
        </p:nvSpPr>
        <p:spPr>
          <a:xfrm>
            <a:off x="2449800" y="1289437"/>
            <a:ext cx="4045200" cy="465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63" name="Google Shape;63;p15"/>
          <p:cNvSpPr txBox="1">
            <a:spLocks noGrp="1"/>
          </p:cNvSpPr>
          <p:nvPr>
            <p:ph type="subTitle" idx="5"/>
          </p:nvPr>
        </p:nvSpPr>
        <p:spPr>
          <a:xfrm>
            <a:off x="2449800" y="1602512"/>
            <a:ext cx="4045200" cy="5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64" name="Google Shape;64;p15"/>
          <p:cNvSpPr txBox="1">
            <a:spLocks noGrp="1"/>
          </p:cNvSpPr>
          <p:nvPr>
            <p:ph type="title" idx="6" hasCustomPrompt="1"/>
          </p:nvPr>
        </p:nvSpPr>
        <p:spPr>
          <a:xfrm>
            <a:off x="1202325" y="1851212"/>
            <a:ext cx="1057200" cy="551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r>
              <a:t>xx%</a:t>
            </a:r>
          </a:p>
        </p:txBody>
      </p:sp>
      <p:sp>
        <p:nvSpPr>
          <p:cNvPr id="65" name="Google Shape;65;p15"/>
          <p:cNvSpPr txBox="1">
            <a:spLocks noGrp="1"/>
          </p:cNvSpPr>
          <p:nvPr>
            <p:ph type="title" idx="7"/>
          </p:nvPr>
        </p:nvSpPr>
        <p:spPr>
          <a:xfrm>
            <a:off x="2449800" y="1937137"/>
            <a:ext cx="4045200" cy="465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66" name="Google Shape;66;p15"/>
          <p:cNvSpPr txBox="1">
            <a:spLocks noGrp="1"/>
          </p:cNvSpPr>
          <p:nvPr>
            <p:ph type="subTitle" idx="8"/>
          </p:nvPr>
        </p:nvSpPr>
        <p:spPr>
          <a:xfrm>
            <a:off x="2449800" y="2250212"/>
            <a:ext cx="4045200" cy="5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67" name="Google Shape;67;p15"/>
          <p:cNvSpPr txBox="1">
            <a:spLocks noGrp="1"/>
          </p:cNvSpPr>
          <p:nvPr>
            <p:ph type="title" idx="9" hasCustomPrompt="1"/>
          </p:nvPr>
        </p:nvSpPr>
        <p:spPr>
          <a:xfrm>
            <a:off x="1202325" y="2498912"/>
            <a:ext cx="1057200" cy="551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r>
              <a:t>xx%</a:t>
            </a:r>
          </a:p>
        </p:txBody>
      </p:sp>
      <p:sp>
        <p:nvSpPr>
          <p:cNvPr id="68" name="Google Shape;68;p15"/>
          <p:cNvSpPr txBox="1">
            <a:spLocks noGrp="1"/>
          </p:cNvSpPr>
          <p:nvPr>
            <p:ph type="title" idx="13"/>
          </p:nvPr>
        </p:nvSpPr>
        <p:spPr>
          <a:xfrm>
            <a:off x="2449800" y="2584837"/>
            <a:ext cx="4045200" cy="465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69" name="Google Shape;69;p15"/>
          <p:cNvSpPr txBox="1">
            <a:spLocks noGrp="1"/>
          </p:cNvSpPr>
          <p:nvPr>
            <p:ph type="subTitle" idx="14"/>
          </p:nvPr>
        </p:nvSpPr>
        <p:spPr>
          <a:xfrm>
            <a:off x="2449800" y="2897912"/>
            <a:ext cx="4045200" cy="5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0" name="Google Shape;70;p15"/>
          <p:cNvSpPr txBox="1">
            <a:spLocks noGrp="1"/>
          </p:cNvSpPr>
          <p:nvPr>
            <p:ph type="title" idx="15" hasCustomPrompt="1"/>
          </p:nvPr>
        </p:nvSpPr>
        <p:spPr>
          <a:xfrm>
            <a:off x="1202325" y="3146612"/>
            <a:ext cx="1057200" cy="551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r>
              <a:t>xx%</a:t>
            </a:r>
          </a:p>
        </p:txBody>
      </p:sp>
      <p:sp>
        <p:nvSpPr>
          <p:cNvPr id="71" name="Google Shape;71;p15"/>
          <p:cNvSpPr txBox="1">
            <a:spLocks noGrp="1"/>
          </p:cNvSpPr>
          <p:nvPr>
            <p:ph type="title" idx="16"/>
          </p:nvPr>
        </p:nvSpPr>
        <p:spPr>
          <a:xfrm>
            <a:off x="2449800" y="3232537"/>
            <a:ext cx="4045200" cy="465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72" name="Google Shape;72;p15"/>
          <p:cNvSpPr txBox="1">
            <a:spLocks noGrp="1"/>
          </p:cNvSpPr>
          <p:nvPr>
            <p:ph type="subTitle" idx="17"/>
          </p:nvPr>
        </p:nvSpPr>
        <p:spPr>
          <a:xfrm>
            <a:off x="2449800" y="3545612"/>
            <a:ext cx="4045200" cy="5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3" name="Google Shape;73;p15"/>
          <p:cNvSpPr txBox="1">
            <a:spLocks noGrp="1"/>
          </p:cNvSpPr>
          <p:nvPr>
            <p:ph type="title" idx="18" hasCustomPrompt="1"/>
          </p:nvPr>
        </p:nvSpPr>
        <p:spPr>
          <a:xfrm>
            <a:off x="1202325" y="3794312"/>
            <a:ext cx="1057200" cy="551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1800"/>
              <a:buNone/>
              <a:defRPr sz="1800">
                <a:solidFill>
                  <a:schemeClr val="lt1"/>
                </a:solidFill>
              </a:defRPr>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r>
              <a:t>xx%</a:t>
            </a:r>
          </a:p>
        </p:txBody>
      </p:sp>
      <p:sp>
        <p:nvSpPr>
          <p:cNvPr id="74" name="Google Shape;74;p15"/>
          <p:cNvSpPr txBox="1">
            <a:spLocks noGrp="1"/>
          </p:cNvSpPr>
          <p:nvPr>
            <p:ph type="title" idx="19"/>
          </p:nvPr>
        </p:nvSpPr>
        <p:spPr>
          <a:xfrm>
            <a:off x="2449800" y="3880237"/>
            <a:ext cx="4045200" cy="465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75" name="Google Shape;75;p15"/>
          <p:cNvSpPr txBox="1">
            <a:spLocks noGrp="1"/>
          </p:cNvSpPr>
          <p:nvPr>
            <p:ph type="subTitle" idx="20"/>
          </p:nvPr>
        </p:nvSpPr>
        <p:spPr>
          <a:xfrm>
            <a:off x="2449800" y="4193312"/>
            <a:ext cx="4045200" cy="5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6" name="Google Shape;76;p15"/>
          <p:cNvSpPr txBox="1">
            <a:spLocks noGrp="1"/>
          </p:cNvSpPr>
          <p:nvPr>
            <p:ph type="title" idx="21"/>
          </p:nvPr>
        </p:nvSpPr>
        <p:spPr>
          <a:xfrm rot="-5400000">
            <a:off x="-1617675" y="2285400"/>
            <a:ext cx="434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cxnSp>
        <p:nvCxnSpPr>
          <p:cNvPr id="77" name="Google Shape;77;p15"/>
          <p:cNvCxnSpPr/>
          <p:nvPr/>
        </p:nvCxnSpPr>
        <p:spPr>
          <a:xfrm>
            <a:off x="1147475" y="0"/>
            <a:ext cx="0" cy="5187000"/>
          </a:xfrm>
          <a:prstGeom prst="straightConnector1">
            <a:avLst/>
          </a:prstGeom>
          <a:noFill/>
          <a:ln w="9525" cap="flat" cmpd="sng">
            <a:solidFill>
              <a:schemeClr val="lt1"/>
            </a:solidFill>
            <a:prstDash val="dot"/>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1">
  <p:cSld name="SECTION_HEADER_2">
    <p:bg>
      <p:bgPr>
        <a:blipFill>
          <a:blip r:embed="rId2">
            <a:alphaModFix/>
          </a:blip>
          <a:stretch>
            <a:fillRect/>
          </a:stretch>
        </a:blipFill>
        <a:effectLst/>
      </p:bgPr>
    </p:bg>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5074500" y="2723225"/>
            <a:ext cx="3330600" cy="84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4" name="Google Shape;94;p18"/>
          <p:cNvSpPr txBox="1">
            <a:spLocks noGrp="1"/>
          </p:cNvSpPr>
          <p:nvPr>
            <p:ph type="title" idx="2" hasCustomPrompt="1"/>
          </p:nvPr>
        </p:nvSpPr>
        <p:spPr>
          <a:xfrm>
            <a:off x="5074500" y="1178125"/>
            <a:ext cx="3330600" cy="1483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2000"/>
              <a:buNone/>
              <a:defRPr sz="12000">
                <a:solidFill>
                  <a:schemeClr val="lt1"/>
                </a:solidFill>
              </a:defRPr>
            </a:lvl1pPr>
            <a:lvl2pPr lvl="1" rtl="0">
              <a:spcBef>
                <a:spcPts val="0"/>
              </a:spcBef>
              <a:spcAft>
                <a:spcPts val="0"/>
              </a:spcAft>
              <a:buClr>
                <a:schemeClr val="lt1"/>
              </a:buClr>
              <a:buSzPts val="12000"/>
              <a:buNone/>
              <a:defRPr sz="12000">
                <a:solidFill>
                  <a:schemeClr val="lt1"/>
                </a:solidFill>
              </a:defRPr>
            </a:lvl2pPr>
            <a:lvl3pPr lvl="2" rtl="0">
              <a:spcBef>
                <a:spcPts val="0"/>
              </a:spcBef>
              <a:spcAft>
                <a:spcPts val="0"/>
              </a:spcAft>
              <a:buClr>
                <a:schemeClr val="lt1"/>
              </a:buClr>
              <a:buSzPts val="12000"/>
              <a:buNone/>
              <a:defRPr sz="12000">
                <a:solidFill>
                  <a:schemeClr val="lt1"/>
                </a:solidFill>
              </a:defRPr>
            </a:lvl3pPr>
            <a:lvl4pPr lvl="3" rtl="0">
              <a:spcBef>
                <a:spcPts val="0"/>
              </a:spcBef>
              <a:spcAft>
                <a:spcPts val="0"/>
              </a:spcAft>
              <a:buClr>
                <a:schemeClr val="lt1"/>
              </a:buClr>
              <a:buSzPts val="12000"/>
              <a:buNone/>
              <a:defRPr sz="12000">
                <a:solidFill>
                  <a:schemeClr val="lt1"/>
                </a:solidFill>
              </a:defRPr>
            </a:lvl4pPr>
            <a:lvl5pPr lvl="4" rtl="0">
              <a:spcBef>
                <a:spcPts val="0"/>
              </a:spcBef>
              <a:spcAft>
                <a:spcPts val="0"/>
              </a:spcAft>
              <a:buClr>
                <a:schemeClr val="lt1"/>
              </a:buClr>
              <a:buSzPts val="12000"/>
              <a:buNone/>
              <a:defRPr sz="12000">
                <a:solidFill>
                  <a:schemeClr val="lt1"/>
                </a:solidFill>
              </a:defRPr>
            </a:lvl5pPr>
            <a:lvl6pPr lvl="5" rtl="0">
              <a:spcBef>
                <a:spcPts val="0"/>
              </a:spcBef>
              <a:spcAft>
                <a:spcPts val="0"/>
              </a:spcAft>
              <a:buClr>
                <a:schemeClr val="lt1"/>
              </a:buClr>
              <a:buSzPts val="12000"/>
              <a:buNone/>
              <a:defRPr sz="12000">
                <a:solidFill>
                  <a:schemeClr val="lt1"/>
                </a:solidFill>
              </a:defRPr>
            </a:lvl6pPr>
            <a:lvl7pPr lvl="6" rtl="0">
              <a:spcBef>
                <a:spcPts val="0"/>
              </a:spcBef>
              <a:spcAft>
                <a:spcPts val="0"/>
              </a:spcAft>
              <a:buClr>
                <a:schemeClr val="lt1"/>
              </a:buClr>
              <a:buSzPts val="12000"/>
              <a:buNone/>
              <a:defRPr sz="12000">
                <a:solidFill>
                  <a:schemeClr val="lt1"/>
                </a:solidFill>
              </a:defRPr>
            </a:lvl7pPr>
            <a:lvl8pPr lvl="7" rtl="0">
              <a:spcBef>
                <a:spcPts val="0"/>
              </a:spcBef>
              <a:spcAft>
                <a:spcPts val="0"/>
              </a:spcAft>
              <a:buClr>
                <a:schemeClr val="lt1"/>
              </a:buClr>
              <a:buSzPts val="12000"/>
              <a:buNone/>
              <a:defRPr sz="12000">
                <a:solidFill>
                  <a:schemeClr val="lt1"/>
                </a:solidFill>
              </a:defRPr>
            </a:lvl8pPr>
            <a:lvl9pPr lvl="8" rtl="0">
              <a:spcBef>
                <a:spcPts val="0"/>
              </a:spcBef>
              <a:spcAft>
                <a:spcPts val="0"/>
              </a:spcAft>
              <a:buClr>
                <a:schemeClr val="lt1"/>
              </a:buClr>
              <a:buSzPts val="12000"/>
              <a:buNone/>
              <a:defRPr sz="12000">
                <a:solidFill>
                  <a:schemeClr val="lt1"/>
                </a:solidFill>
              </a:defRPr>
            </a:lvl9pPr>
          </a:lstStyle>
          <a:p>
            <a:r>
              <a:t>xx%</a:t>
            </a:r>
          </a:p>
        </p:txBody>
      </p:sp>
      <p:sp>
        <p:nvSpPr>
          <p:cNvPr id="95" name="Google Shape;95;p18"/>
          <p:cNvSpPr txBox="1">
            <a:spLocks noGrp="1"/>
          </p:cNvSpPr>
          <p:nvPr>
            <p:ph type="subTitle" idx="1"/>
          </p:nvPr>
        </p:nvSpPr>
        <p:spPr>
          <a:xfrm>
            <a:off x="5074500" y="3396925"/>
            <a:ext cx="3130800" cy="5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sz="18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2">
  <p:cSld name="SECTION_HEADER_3">
    <p:bg>
      <p:bgPr>
        <a:blipFill>
          <a:blip r:embed="rId2">
            <a:alphaModFix/>
          </a:blip>
          <a:stretch>
            <a:fillRect/>
          </a:stretch>
        </a:blipFill>
        <a:effectLst/>
      </p:bgPr>
    </p:bg>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2152200" y="3256625"/>
            <a:ext cx="48396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7" name="Google Shape;107;p20"/>
          <p:cNvSpPr txBox="1">
            <a:spLocks noGrp="1"/>
          </p:cNvSpPr>
          <p:nvPr>
            <p:ph type="title" idx="2" hasCustomPrompt="1"/>
          </p:nvPr>
        </p:nvSpPr>
        <p:spPr>
          <a:xfrm>
            <a:off x="1950300" y="1711525"/>
            <a:ext cx="5243400" cy="148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108" name="Google Shape;108;p20"/>
          <p:cNvSpPr txBox="1">
            <a:spLocks noGrp="1"/>
          </p:cNvSpPr>
          <p:nvPr>
            <p:ph type="subTitle" idx="1"/>
          </p:nvPr>
        </p:nvSpPr>
        <p:spPr>
          <a:xfrm>
            <a:off x="2562600" y="3930325"/>
            <a:ext cx="4018800" cy="55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sz="18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SECTION_TITLE_AND_DESCRIPTION_1_1_1">
    <p:bg>
      <p:bgPr>
        <a:blipFill>
          <a:blip r:embed="rId2">
            <a:alphaModFix/>
          </a:blip>
          <a:stretch>
            <a:fillRect/>
          </a:stretch>
        </a:blipFill>
        <a:effectLst/>
      </p:bgPr>
    </p:bg>
    <p:spTree>
      <p:nvGrpSpPr>
        <p:cNvPr id="1" name="Shape 19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2">
    <p:bg>
      <p:bgPr>
        <a:blipFill>
          <a:blip r:embed="rId2">
            <a:alphaModFix/>
          </a:blip>
          <a:stretch>
            <a:fillRect/>
          </a:stretch>
        </a:blipFill>
        <a:effectLst/>
      </p:bgPr>
    </p:bg>
    <p:spTree>
      <p:nvGrpSpPr>
        <p:cNvPr id="1" name="Shape 19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6DCFD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Staatliches"/>
              <a:buNone/>
              <a:defRPr sz="2800">
                <a:solidFill>
                  <a:schemeClr val="lt1"/>
                </a:solidFill>
                <a:latin typeface="Staatliches"/>
                <a:ea typeface="Staatliches"/>
                <a:cs typeface="Staatliches"/>
                <a:sym typeface="Staatliches"/>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rtl="0">
              <a:lnSpc>
                <a:spcPct val="100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rtl="0">
              <a:lnSpc>
                <a:spcPct val="100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1" r:id="rId5"/>
    <p:sldLayoutId id="2147483664" r:id="rId6"/>
    <p:sldLayoutId id="2147483666" r:id="rId7"/>
    <p:sldLayoutId id="2147483679" r:id="rId8"/>
    <p:sldLayoutId id="2147483680" r:id="rId9"/>
    <p:sldLayoutId id="2147483681" r:id="rId10"/>
    <p:sldLayoutId id="214748368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7"/>
        <p:cNvGrpSpPr/>
        <p:nvPr/>
      </p:nvGrpSpPr>
      <p:grpSpPr>
        <a:xfrm>
          <a:off x="0" y="0"/>
          <a:ext cx="0" cy="0"/>
          <a:chOff x="0" y="0"/>
          <a:chExt cx="0" cy="0"/>
        </a:xfrm>
      </p:grpSpPr>
      <p:sp>
        <p:nvSpPr>
          <p:cNvPr id="208" name="Google Shape;208;p39"/>
          <p:cNvSpPr txBox="1">
            <a:spLocks noGrp="1"/>
          </p:cNvSpPr>
          <p:nvPr>
            <p:ph type="ctrTitle"/>
          </p:nvPr>
        </p:nvSpPr>
        <p:spPr>
          <a:xfrm>
            <a:off x="1559250" y="1241550"/>
            <a:ext cx="60255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WATER station pump</a:t>
            </a:r>
            <a:endParaRPr dirty="0">
              <a:solidFill>
                <a:schemeClr val="lt1"/>
              </a:solidFill>
            </a:endParaRPr>
          </a:p>
        </p:txBody>
      </p:sp>
      <p:cxnSp>
        <p:nvCxnSpPr>
          <p:cNvPr id="210" name="Google Shape;210;p39"/>
          <p:cNvCxnSpPr/>
          <p:nvPr/>
        </p:nvCxnSpPr>
        <p:spPr>
          <a:xfrm rot="10800000">
            <a:off x="2680100" y="949525"/>
            <a:ext cx="2810400" cy="0"/>
          </a:xfrm>
          <a:prstGeom prst="straightConnector1">
            <a:avLst/>
          </a:prstGeom>
          <a:noFill/>
          <a:ln w="9525" cap="flat" cmpd="sng">
            <a:solidFill>
              <a:schemeClr val="lt1"/>
            </a:solidFill>
            <a:prstDash val="solid"/>
            <a:round/>
            <a:headEnd type="none" w="med" len="med"/>
            <a:tailEnd type="none" w="med" len="med"/>
          </a:ln>
        </p:spPr>
      </p:cxnSp>
      <p:cxnSp>
        <p:nvCxnSpPr>
          <p:cNvPr id="211" name="Google Shape;211;p39"/>
          <p:cNvCxnSpPr/>
          <p:nvPr/>
        </p:nvCxnSpPr>
        <p:spPr>
          <a:xfrm rot="10800000">
            <a:off x="4775975" y="949593"/>
            <a:ext cx="1687800" cy="0"/>
          </a:xfrm>
          <a:prstGeom prst="straightConnector1">
            <a:avLst/>
          </a:prstGeom>
          <a:noFill/>
          <a:ln w="9525" cap="flat" cmpd="sng">
            <a:solidFill>
              <a:schemeClr val="lt1"/>
            </a:solidFill>
            <a:prstDash val="solid"/>
            <a:round/>
            <a:headEnd type="none" w="med" len="med"/>
            <a:tailEnd type="none" w="med" len="med"/>
          </a:ln>
        </p:spPr>
      </p:cxnSp>
      <p:cxnSp>
        <p:nvCxnSpPr>
          <p:cNvPr id="212" name="Google Shape;212;p39"/>
          <p:cNvCxnSpPr/>
          <p:nvPr/>
        </p:nvCxnSpPr>
        <p:spPr>
          <a:xfrm rot="10800000">
            <a:off x="2675700" y="4208000"/>
            <a:ext cx="37926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003DAB9E-B65D-7789-0E5B-9D9410FB2701}"/>
              </a:ext>
            </a:extLst>
          </p:cNvPr>
          <p:cNvSpPr>
            <a:spLocks noGrp="1"/>
          </p:cNvSpPr>
          <p:nvPr>
            <p:ph type="subTitle" idx="1"/>
          </p:nvPr>
        </p:nvSpPr>
        <p:spPr>
          <a:xfrm>
            <a:off x="1410898" y="897009"/>
            <a:ext cx="2938300" cy="768013"/>
          </a:xfrm>
        </p:spPr>
        <p:txBody>
          <a:bodyPr/>
          <a:lstStyle/>
          <a:p>
            <a:pPr algn="l"/>
            <a:r>
              <a:rPr lang="en-US" sz="2000" b="1" dirty="0">
                <a:latin typeface="Roboto" panose="02000000000000000000" pitchFamily="2" charset="0"/>
                <a:ea typeface="Roboto" panose="02000000000000000000" pitchFamily="2" charset="0"/>
                <a:cs typeface="Roboto" panose="02000000000000000000" pitchFamily="2" charset="0"/>
              </a:rPr>
              <a:t>Data Manipulation:</a:t>
            </a:r>
            <a:endParaRPr lang="en-US" sz="2000" b="1" i="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sp>
        <p:nvSpPr>
          <p:cNvPr id="5" name="Title 4">
            <a:extLst>
              <a:ext uri="{FF2B5EF4-FFF2-40B4-BE49-F238E27FC236}">
                <a16:creationId xmlns:a16="http://schemas.microsoft.com/office/drawing/2014/main" id="{A18F39C3-EEAB-99C3-68FD-79396C468131}"/>
              </a:ext>
            </a:extLst>
          </p:cNvPr>
          <p:cNvSpPr>
            <a:spLocks noGrp="1"/>
          </p:cNvSpPr>
          <p:nvPr>
            <p:ph type="title"/>
          </p:nvPr>
        </p:nvSpPr>
        <p:spPr/>
        <p:txBody>
          <a:bodyPr/>
          <a:lstStyle/>
          <a:p>
            <a:r>
              <a:rPr lang="en-US" dirty="0"/>
              <a:t>Code overview</a:t>
            </a:r>
          </a:p>
        </p:txBody>
      </p:sp>
      <p:sp>
        <p:nvSpPr>
          <p:cNvPr id="3" name="Text Placeholder 2">
            <a:extLst>
              <a:ext uri="{FF2B5EF4-FFF2-40B4-BE49-F238E27FC236}">
                <a16:creationId xmlns:a16="http://schemas.microsoft.com/office/drawing/2014/main" id="{F0EFCC2F-37FC-02B0-6AE2-7F790CDE1A09}"/>
              </a:ext>
            </a:extLst>
          </p:cNvPr>
          <p:cNvSpPr>
            <a:spLocks noGrp="1" noChangeArrowheads="1"/>
          </p:cNvSpPr>
          <p:nvPr>
            <p:ph type="body" idx="2"/>
          </p:nvPr>
        </p:nvSpPr>
        <p:spPr bwMode="auto">
          <a:xfrm>
            <a:off x="1322024" y="1803604"/>
            <a:ext cx="706024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Pump Data Frame</a:t>
            </a:r>
            <a:r>
              <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 Last maintenance dates, working hours.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Station Data Frame</a:t>
            </a:r>
            <a:r>
              <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 Station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Maintenance Data Frame</a:t>
            </a:r>
            <a:r>
              <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 Equipment and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Customer Data Frame</a:t>
            </a:r>
            <a:r>
              <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 Complaints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Leakage Data Frame</a:t>
            </a:r>
            <a:r>
              <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 Leakage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Fact Table</a:t>
            </a:r>
            <a:r>
              <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 Summary of pump operations and activities. </a:t>
            </a:r>
          </a:p>
        </p:txBody>
      </p:sp>
    </p:spTree>
    <p:extLst>
      <p:ext uri="{BB962C8B-B14F-4D97-AF65-F5344CB8AC3E}">
        <p14:creationId xmlns:p14="http://schemas.microsoft.com/office/powerpoint/2010/main" val="2439326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56"/>
          <p:cNvSpPr txBox="1">
            <a:spLocks noGrp="1"/>
          </p:cNvSpPr>
          <p:nvPr>
            <p:ph type="title"/>
          </p:nvPr>
        </p:nvSpPr>
        <p:spPr>
          <a:xfrm>
            <a:off x="2152200" y="3256625"/>
            <a:ext cx="48396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result</a:t>
            </a:r>
            <a:endParaRPr dirty="0"/>
          </a:p>
        </p:txBody>
      </p:sp>
      <p:sp>
        <p:nvSpPr>
          <p:cNvPr id="727" name="Google Shape;727;p56"/>
          <p:cNvSpPr txBox="1">
            <a:spLocks noGrp="1"/>
          </p:cNvSpPr>
          <p:nvPr>
            <p:ph type="title" idx="2"/>
          </p:nvPr>
        </p:nvSpPr>
        <p:spPr>
          <a:xfrm>
            <a:off x="1950300" y="1711525"/>
            <a:ext cx="5243400" cy="148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8F39C3-EEAB-99C3-68FD-79396C468131}"/>
              </a:ext>
            </a:extLst>
          </p:cNvPr>
          <p:cNvSpPr>
            <a:spLocks noGrp="1"/>
          </p:cNvSpPr>
          <p:nvPr>
            <p:ph type="title"/>
          </p:nvPr>
        </p:nvSpPr>
        <p:spPr/>
        <p:txBody>
          <a:bodyPr/>
          <a:lstStyle/>
          <a:p>
            <a:r>
              <a:rPr lang="en-US" dirty="0"/>
              <a:t>result</a:t>
            </a:r>
          </a:p>
        </p:txBody>
      </p:sp>
      <p:sp>
        <p:nvSpPr>
          <p:cNvPr id="6" name="Rectangle 4">
            <a:extLst>
              <a:ext uri="{FF2B5EF4-FFF2-40B4-BE49-F238E27FC236}">
                <a16:creationId xmlns:a16="http://schemas.microsoft.com/office/drawing/2014/main" id="{DA21D249-DB80-DB33-E359-4DD6A483A2C9}"/>
              </a:ext>
            </a:extLst>
          </p:cNvPr>
          <p:cNvSpPr>
            <a:spLocks noGrp="1" noChangeArrowheads="1"/>
          </p:cNvSpPr>
          <p:nvPr>
            <p:ph type="body" idx="2"/>
          </p:nvPr>
        </p:nvSpPr>
        <p:spPr bwMode="auto">
          <a:xfrm>
            <a:off x="1446251" y="1643265"/>
            <a:ext cx="54409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Data Dimensions</a:t>
            </a:r>
            <a:r>
              <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 Fact table shape.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Files Generated</a:t>
            </a:r>
            <a:r>
              <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 CSVs for various datasets. </a:t>
            </a:r>
          </a:p>
        </p:txBody>
      </p:sp>
    </p:spTree>
    <p:extLst>
      <p:ext uri="{BB962C8B-B14F-4D97-AF65-F5344CB8AC3E}">
        <p14:creationId xmlns:p14="http://schemas.microsoft.com/office/powerpoint/2010/main" val="2416630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51"/>
          <p:cNvSpPr txBox="1">
            <a:spLocks noGrp="1"/>
          </p:cNvSpPr>
          <p:nvPr>
            <p:ph type="title"/>
          </p:nvPr>
        </p:nvSpPr>
        <p:spPr>
          <a:xfrm>
            <a:off x="5074500" y="2723225"/>
            <a:ext cx="3330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sp>
        <p:nvSpPr>
          <p:cNvPr id="603" name="Google Shape;603;p51"/>
          <p:cNvSpPr txBox="1">
            <a:spLocks noGrp="1"/>
          </p:cNvSpPr>
          <p:nvPr>
            <p:ph type="title" idx="2"/>
          </p:nvPr>
        </p:nvSpPr>
        <p:spPr>
          <a:xfrm>
            <a:off x="5074500" y="1178125"/>
            <a:ext cx="3330600" cy="148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Tree>
    <p:extLst>
      <p:ext uri="{BB962C8B-B14F-4D97-AF65-F5344CB8AC3E}">
        <p14:creationId xmlns:p14="http://schemas.microsoft.com/office/powerpoint/2010/main" val="3882221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8F39C3-EEAB-99C3-68FD-79396C468131}"/>
              </a:ext>
            </a:extLst>
          </p:cNvPr>
          <p:cNvSpPr>
            <a:spLocks noGrp="1"/>
          </p:cNvSpPr>
          <p:nvPr>
            <p:ph type="title"/>
          </p:nvPr>
        </p:nvSpPr>
        <p:spPr/>
        <p:txBody>
          <a:bodyPr/>
          <a:lstStyle/>
          <a:p>
            <a:r>
              <a:rPr lang="en-US" dirty="0"/>
              <a:t>Conclusion</a:t>
            </a:r>
          </a:p>
        </p:txBody>
      </p:sp>
      <p:sp>
        <p:nvSpPr>
          <p:cNvPr id="6" name="Rectangle 4">
            <a:extLst>
              <a:ext uri="{FF2B5EF4-FFF2-40B4-BE49-F238E27FC236}">
                <a16:creationId xmlns:a16="http://schemas.microsoft.com/office/drawing/2014/main" id="{DA21D249-DB80-DB33-E359-4DD6A483A2C9}"/>
              </a:ext>
            </a:extLst>
          </p:cNvPr>
          <p:cNvSpPr>
            <a:spLocks noGrp="1" noChangeArrowheads="1"/>
          </p:cNvSpPr>
          <p:nvPr>
            <p:ph type="body" idx="2"/>
          </p:nvPr>
        </p:nvSpPr>
        <p:spPr bwMode="auto">
          <a:xfrm>
            <a:off x="1446251" y="2076325"/>
            <a:ext cx="569267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S</a:t>
            </a:r>
            <a:r>
              <a:rPr lang="en-US" sz="2800" dirty="0"/>
              <a:t>ummary of insights and potential applications of the data.</a:t>
            </a:r>
            <a:endParaRPr kumimoji="0" lang="en-US" altLang="en-US" sz="2000" b="0"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96039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title" idx="21"/>
          </p:nvPr>
        </p:nvSpPr>
        <p:spPr>
          <a:xfrm rot="-5400000">
            <a:off x="-1617675" y="2285400"/>
            <a:ext cx="434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225" name="Google Shape;225;p41"/>
          <p:cNvSpPr txBox="1">
            <a:spLocks noGrp="1"/>
          </p:cNvSpPr>
          <p:nvPr>
            <p:ph type="title"/>
          </p:nvPr>
        </p:nvSpPr>
        <p:spPr>
          <a:xfrm>
            <a:off x="1202325" y="555812"/>
            <a:ext cx="1057200" cy="55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01</a:t>
            </a:r>
            <a:endParaRPr/>
          </a:p>
        </p:txBody>
      </p:sp>
      <p:sp>
        <p:nvSpPr>
          <p:cNvPr id="226" name="Google Shape;226;p41"/>
          <p:cNvSpPr txBox="1">
            <a:spLocks noGrp="1"/>
          </p:cNvSpPr>
          <p:nvPr>
            <p:ph type="title" idx="2"/>
          </p:nvPr>
        </p:nvSpPr>
        <p:spPr>
          <a:xfrm>
            <a:off x="2449800" y="641612"/>
            <a:ext cx="4045200" cy="46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a:t>
            </a:r>
            <a:endParaRPr dirty="0"/>
          </a:p>
        </p:txBody>
      </p:sp>
      <p:sp>
        <p:nvSpPr>
          <p:cNvPr id="228" name="Google Shape;228;p41"/>
          <p:cNvSpPr txBox="1">
            <a:spLocks noGrp="1"/>
          </p:cNvSpPr>
          <p:nvPr>
            <p:ph type="title" idx="3"/>
          </p:nvPr>
        </p:nvSpPr>
        <p:spPr>
          <a:xfrm>
            <a:off x="1202325" y="1203512"/>
            <a:ext cx="1057200" cy="55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02</a:t>
            </a:r>
            <a:endParaRPr/>
          </a:p>
        </p:txBody>
      </p:sp>
      <p:sp>
        <p:nvSpPr>
          <p:cNvPr id="229" name="Google Shape;229;p41"/>
          <p:cNvSpPr txBox="1">
            <a:spLocks noGrp="1"/>
          </p:cNvSpPr>
          <p:nvPr>
            <p:ph type="title" idx="4"/>
          </p:nvPr>
        </p:nvSpPr>
        <p:spPr>
          <a:xfrm>
            <a:off x="2449800" y="1289437"/>
            <a:ext cx="4045200" cy="46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Code overview </a:t>
            </a:r>
            <a:endParaRPr dirty="0"/>
          </a:p>
        </p:txBody>
      </p:sp>
      <p:sp>
        <p:nvSpPr>
          <p:cNvPr id="231" name="Google Shape;231;p41"/>
          <p:cNvSpPr txBox="1">
            <a:spLocks noGrp="1"/>
          </p:cNvSpPr>
          <p:nvPr>
            <p:ph type="title" idx="6"/>
          </p:nvPr>
        </p:nvSpPr>
        <p:spPr>
          <a:xfrm>
            <a:off x="1202325" y="1851212"/>
            <a:ext cx="1057200" cy="55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03</a:t>
            </a:r>
            <a:endParaRPr/>
          </a:p>
        </p:txBody>
      </p:sp>
      <p:sp>
        <p:nvSpPr>
          <p:cNvPr id="232" name="Google Shape;232;p41"/>
          <p:cNvSpPr txBox="1">
            <a:spLocks noGrp="1"/>
          </p:cNvSpPr>
          <p:nvPr>
            <p:ph type="title" idx="7"/>
          </p:nvPr>
        </p:nvSpPr>
        <p:spPr>
          <a:xfrm>
            <a:off x="2449800" y="1937137"/>
            <a:ext cx="4045200" cy="46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Results</a:t>
            </a:r>
            <a:endParaRPr dirty="0"/>
          </a:p>
        </p:txBody>
      </p:sp>
      <p:sp>
        <p:nvSpPr>
          <p:cNvPr id="234" name="Google Shape;234;p41"/>
          <p:cNvSpPr txBox="1">
            <a:spLocks noGrp="1"/>
          </p:cNvSpPr>
          <p:nvPr>
            <p:ph type="title" idx="9"/>
          </p:nvPr>
        </p:nvSpPr>
        <p:spPr>
          <a:xfrm>
            <a:off x="1202325" y="2498912"/>
            <a:ext cx="1057200" cy="55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04</a:t>
            </a:r>
            <a:endParaRPr/>
          </a:p>
        </p:txBody>
      </p:sp>
      <p:sp>
        <p:nvSpPr>
          <p:cNvPr id="235" name="Google Shape;235;p41"/>
          <p:cNvSpPr txBox="1">
            <a:spLocks noGrp="1"/>
          </p:cNvSpPr>
          <p:nvPr>
            <p:ph type="title" idx="13"/>
          </p:nvPr>
        </p:nvSpPr>
        <p:spPr>
          <a:xfrm>
            <a:off x="2449800" y="2584837"/>
            <a:ext cx="4045200" cy="46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4"/>
          <p:cNvSpPr txBox="1">
            <a:spLocks noGrp="1"/>
          </p:cNvSpPr>
          <p:nvPr>
            <p:ph type="title"/>
          </p:nvPr>
        </p:nvSpPr>
        <p:spPr>
          <a:xfrm>
            <a:off x="2152200" y="2723225"/>
            <a:ext cx="48396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268" name="Google Shape;268;p44"/>
          <p:cNvSpPr txBox="1">
            <a:spLocks noGrp="1"/>
          </p:cNvSpPr>
          <p:nvPr>
            <p:ph type="title" idx="2"/>
          </p:nvPr>
        </p:nvSpPr>
        <p:spPr>
          <a:xfrm>
            <a:off x="1950300" y="1178125"/>
            <a:ext cx="5243400" cy="148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985A3345-C6D5-161A-6C14-0F52EC022CFD}"/>
              </a:ext>
            </a:extLst>
          </p:cNvPr>
          <p:cNvSpPr>
            <a:spLocks noGrp="1"/>
          </p:cNvSpPr>
          <p:nvPr>
            <p:ph type="subTitle" idx="1"/>
          </p:nvPr>
        </p:nvSpPr>
        <p:spPr/>
        <p:txBody>
          <a:bodyPr/>
          <a:lstStyle/>
          <a:p>
            <a:r>
              <a:rPr lang="en-US" dirty="0"/>
              <a:t>Objective:</a:t>
            </a:r>
          </a:p>
        </p:txBody>
      </p:sp>
      <p:sp>
        <p:nvSpPr>
          <p:cNvPr id="7" name="Text Placeholder 6">
            <a:extLst>
              <a:ext uri="{FF2B5EF4-FFF2-40B4-BE49-F238E27FC236}">
                <a16:creationId xmlns:a16="http://schemas.microsoft.com/office/drawing/2014/main" id="{6CADE3EB-252A-A2EF-D18C-1B4DB2ED1B0C}"/>
              </a:ext>
            </a:extLst>
          </p:cNvPr>
          <p:cNvSpPr>
            <a:spLocks noGrp="1"/>
          </p:cNvSpPr>
          <p:nvPr>
            <p:ph type="body" idx="2"/>
          </p:nvPr>
        </p:nvSpPr>
        <p:spPr>
          <a:xfrm>
            <a:off x="1633699" y="1949100"/>
            <a:ext cx="5240825" cy="2306100"/>
          </a:xfrm>
        </p:spPr>
        <p:txBody>
          <a:bodyPr/>
          <a:lstStyle/>
          <a:p>
            <a:r>
              <a:rPr lang="en-US" sz="1800" b="0" i="0" dirty="0">
                <a:solidFill>
                  <a:schemeClr val="bg1"/>
                </a:solidFill>
                <a:effectLst/>
                <a:latin typeface="-apple-system"/>
              </a:rPr>
              <a:t>This project simulates data generation and aggregation for water stations, including pump operation, maintenance activities, customer complaints, and leakage events. The data is processed into dimension and fact tables to support analytics on water station operations.</a:t>
            </a:r>
            <a:endParaRPr lang="en-US" sz="1800" dirty="0">
              <a:solidFill>
                <a:schemeClr val="bg1"/>
              </a:solidFill>
            </a:endParaRPr>
          </a:p>
        </p:txBody>
      </p:sp>
      <p:sp>
        <p:nvSpPr>
          <p:cNvPr id="5" name="Title 4">
            <a:extLst>
              <a:ext uri="{FF2B5EF4-FFF2-40B4-BE49-F238E27FC236}">
                <a16:creationId xmlns:a16="http://schemas.microsoft.com/office/drawing/2014/main" id="{76DF1178-1E1C-B060-072D-B9F8AF97E7EF}"/>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1457695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51"/>
          <p:cNvSpPr txBox="1">
            <a:spLocks noGrp="1"/>
          </p:cNvSpPr>
          <p:nvPr>
            <p:ph type="title"/>
          </p:nvPr>
        </p:nvSpPr>
        <p:spPr>
          <a:xfrm>
            <a:off x="5074500" y="2723225"/>
            <a:ext cx="3330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Code overview</a:t>
            </a:r>
            <a:endParaRPr dirty="0"/>
          </a:p>
        </p:txBody>
      </p:sp>
      <p:sp>
        <p:nvSpPr>
          <p:cNvPr id="603" name="Google Shape;603;p51"/>
          <p:cNvSpPr txBox="1">
            <a:spLocks noGrp="1"/>
          </p:cNvSpPr>
          <p:nvPr>
            <p:ph type="title" idx="2"/>
          </p:nvPr>
        </p:nvSpPr>
        <p:spPr>
          <a:xfrm>
            <a:off x="5074500" y="1178125"/>
            <a:ext cx="3330600" cy="148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003DAB9E-B65D-7789-0E5B-9D9410FB2701}"/>
              </a:ext>
            </a:extLst>
          </p:cNvPr>
          <p:cNvSpPr>
            <a:spLocks noGrp="1"/>
          </p:cNvSpPr>
          <p:nvPr>
            <p:ph type="subTitle" idx="1"/>
          </p:nvPr>
        </p:nvSpPr>
        <p:spPr>
          <a:xfrm>
            <a:off x="1633700" y="873500"/>
            <a:ext cx="2938300" cy="768013"/>
          </a:xfrm>
        </p:spPr>
        <p:txBody>
          <a:bodyPr/>
          <a:lstStyle/>
          <a:p>
            <a:r>
              <a:rPr lang="en-US" dirty="0"/>
              <a:t>Libraries Used</a:t>
            </a:r>
          </a:p>
        </p:txBody>
      </p:sp>
      <p:sp>
        <p:nvSpPr>
          <p:cNvPr id="9" name="Text Placeholder 8">
            <a:extLst>
              <a:ext uri="{FF2B5EF4-FFF2-40B4-BE49-F238E27FC236}">
                <a16:creationId xmlns:a16="http://schemas.microsoft.com/office/drawing/2014/main" id="{C03EB3C7-E16C-6154-2AE5-B996C84FC4B7}"/>
              </a:ext>
            </a:extLst>
          </p:cNvPr>
          <p:cNvSpPr>
            <a:spLocks noGrp="1"/>
          </p:cNvSpPr>
          <p:nvPr>
            <p:ph type="body" idx="2"/>
          </p:nvPr>
        </p:nvSpPr>
        <p:spPr>
          <a:xfrm>
            <a:off x="1633700" y="1949100"/>
            <a:ext cx="5472180" cy="2320900"/>
          </a:xfrm>
        </p:spPr>
        <p:txBody>
          <a:bodyPr/>
          <a:lstStyle/>
          <a:p>
            <a:pPr algn="l">
              <a:buFont typeface="Arial" panose="020B0604020202020204" pitchFamily="34" charset="0"/>
              <a:buChar char="•"/>
            </a:pPr>
            <a:r>
              <a:rPr lang="en-US" sz="1600" b="1" i="0" dirty="0">
                <a:solidFill>
                  <a:schemeClr val="bg1"/>
                </a:solidFill>
                <a:effectLst/>
                <a:latin typeface="-apple-system"/>
              </a:rPr>
              <a:t>Pandas</a:t>
            </a:r>
            <a:r>
              <a:rPr lang="en-US" sz="1600" b="0" i="0" dirty="0">
                <a:solidFill>
                  <a:schemeClr val="bg1"/>
                </a:solidFill>
                <a:effectLst/>
                <a:latin typeface="-apple-system"/>
              </a:rPr>
              <a:t>: For data manipulation and creation of dimension and fact tables.</a:t>
            </a:r>
          </a:p>
          <a:p>
            <a:pPr algn="l">
              <a:buFont typeface="Arial" panose="020B0604020202020204" pitchFamily="34" charset="0"/>
              <a:buChar char="•"/>
            </a:pPr>
            <a:r>
              <a:rPr lang="en-US" sz="1600" b="1" i="0" dirty="0">
                <a:solidFill>
                  <a:schemeClr val="bg1"/>
                </a:solidFill>
                <a:effectLst/>
                <a:latin typeface="-apple-system"/>
              </a:rPr>
              <a:t>NumPy</a:t>
            </a:r>
            <a:r>
              <a:rPr lang="en-US" sz="1600" b="0" i="0" dirty="0">
                <a:solidFill>
                  <a:schemeClr val="bg1"/>
                </a:solidFill>
                <a:effectLst/>
                <a:latin typeface="-apple-system"/>
              </a:rPr>
              <a:t>: For numerical computations in generating random data.</a:t>
            </a:r>
          </a:p>
          <a:p>
            <a:pPr algn="l">
              <a:buFont typeface="Arial" panose="020B0604020202020204" pitchFamily="34" charset="0"/>
              <a:buChar char="•"/>
            </a:pPr>
            <a:r>
              <a:rPr lang="en-US" sz="1600" b="1" i="0" dirty="0">
                <a:solidFill>
                  <a:schemeClr val="bg1"/>
                </a:solidFill>
                <a:effectLst/>
                <a:latin typeface="-apple-system"/>
              </a:rPr>
              <a:t>Datetime</a:t>
            </a:r>
            <a:r>
              <a:rPr lang="en-US" sz="1600" b="0" i="0" dirty="0">
                <a:solidFill>
                  <a:schemeClr val="bg1"/>
                </a:solidFill>
                <a:effectLst/>
                <a:latin typeface="-apple-system"/>
              </a:rPr>
              <a:t>: For handling date and time objects.</a:t>
            </a:r>
          </a:p>
          <a:p>
            <a:pPr algn="l">
              <a:buFont typeface="Arial" panose="020B0604020202020204" pitchFamily="34" charset="0"/>
              <a:buChar char="•"/>
            </a:pPr>
            <a:r>
              <a:rPr lang="en-US" sz="1600" b="1" i="0" dirty="0">
                <a:solidFill>
                  <a:schemeClr val="bg1"/>
                </a:solidFill>
                <a:effectLst/>
                <a:latin typeface="-apple-system"/>
              </a:rPr>
              <a:t>Random</a:t>
            </a:r>
            <a:r>
              <a:rPr lang="en-US" sz="1600" b="0" i="0" dirty="0">
                <a:solidFill>
                  <a:schemeClr val="bg1"/>
                </a:solidFill>
                <a:effectLst/>
                <a:latin typeface="-apple-system"/>
              </a:rPr>
              <a:t>: For generating random values used in simulations.</a:t>
            </a:r>
          </a:p>
          <a:p>
            <a:pPr marL="139700" indent="0">
              <a:buNone/>
            </a:pPr>
            <a:endParaRPr lang="en-US" sz="1600" dirty="0">
              <a:solidFill>
                <a:schemeClr val="bg1"/>
              </a:solidFill>
            </a:endParaRPr>
          </a:p>
        </p:txBody>
      </p:sp>
      <p:sp>
        <p:nvSpPr>
          <p:cNvPr id="5" name="Title 4">
            <a:extLst>
              <a:ext uri="{FF2B5EF4-FFF2-40B4-BE49-F238E27FC236}">
                <a16:creationId xmlns:a16="http://schemas.microsoft.com/office/drawing/2014/main" id="{A18F39C3-EEAB-99C3-68FD-79396C468131}"/>
              </a:ext>
            </a:extLst>
          </p:cNvPr>
          <p:cNvSpPr>
            <a:spLocks noGrp="1"/>
          </p:cNvSpPr>
          <p:nvPr>
            <p:ph type="title"/>
          </p:nvPr>
        </p:nvSpPr>
        <p:spPr/>
        <p:txBody>
          <a:bodyPr/>
          <a:lstStyle/>
          <a:p>
            <a:r>
              <a:rPr lang="en-US" dirty="0"/>
              <a:t>Code overview</a:t>
            </a:r>
          </a:p>
        </p:txBody>
      </p:sp>
    </p:spTree>
    <p:extLst>
      <p:ext uri="{BB962C8B-B14F-4D97-AF65-F5344CB8AC3E}">
        <p14:creationId xmlns:p14="http://schemas.microsoft.com/office/powerpoint/2010/main" val="4116836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003DAB9E-B65D-7789-0E5B-9D9410FB2701}"/>
              </a:ext>
            </a:extLst>
          </p:cNvPr>
          <p:cNvSpPr>
            <a:spLocks noGrp="1"/>
          </p:cNvSpPr>
          <p:nvPr>
            <p:ph type="subTitle" idx="1"/>
          </p:nvPr>
        </p:nvSpPr>
        <p:spPr>
          <a:xfrm>
            <a:off x="1633700" y="873500"/>
            <a:ext cx="2938300" cy="768013"/>
          </a:xfrm>
        </p:spPr>
        <p:txBody>
          <a:bodyPr/>
          <a:lstStyle/>
          <a:p>
            <a:pPr algn="l"/>
            <a:r>
              <a:rPr lang="en-US" b="1" i="0" dirty="0">
                <a:solidFill>
                  <a:schemeClr val="bg1"/>
                </a:solidFill>
                <a:effectLst/>
                <a:latin typeface="-apple-system"/>
              </a:rPr>
              <a:t>Installation</a:t>
            </a:r>
          </a:p>
        </p:txBody>
      </p:sp>
      <p:sp>
        <p:nvSpPr>
          <p:cNvPr id="9" name="Text Placeholder 8">
            <a:extLst>
              <a:ext uri="{FF2B5EF4-FFF2-40B4-BE49-F238E27FC236}">
                <a16:creationId xmlns:a16="http://schemas.microsoft.com/office/drawing/2014/main" id="{C03EB3C7-E16C-6154-2AE5-B996C84FC4B7}"/>
              </a:ext>
            </a:extLst>
          </p:cNvPr>
          <p:cNvSpPr>
            <a:spLocks noGrp="1"/>
          </p:cNvSpPr>
          <p:nvPr>
            <p:ph type="body" idx="2"/>
          </p:nvPr>
        </p:nvSpPr>
        <p:spPr>
          <a:xfrm>
            <a:off x="1633700" y="1949100"/>
            <a:ext cx="5472180" cy="2320900"/>
          </a:xfrm>
        </p:spPr>
        <p:txBody>
          <a:bodyPr/>
          <a:lstStyle/>
          <a:p>
            <a:pPr marL="139700" indent="0">
              <a:buNone/>
            </a:pPr>
            <a:r>
              <a:rPr lang="en-US" sz="1600" dirty="0">
                <a:solidFill>
                  <a:schemeClr val="bg1"/>
                </a:solidFill>
              </a:rPr>
              <a:t>To use this project, you’ll need the following dependencies installed:</a:t>
            </a:r>
          </a:p>
          <a:p>
            <a:pPr marL="139700" indent="0">
              <a:buNone/>
            </a:pPr>
            <a:r>
              <a:rPr lang="en-US" sz="1600" dirty="0">
                <a:solidFill>
                  <a:schemeClr val="bg1"/>
                </a:solidFill>
              </a:rPr>
              <a:t>   - Python 3.x</a:t>
            </a:r>
          </a:p>
          <a:p>
            <a:pPr marL="139700" indent="0">
              <a:buNone/>
            </a:pPr>
            <a:r>
              <a:rPr lang="en-US" sz="1600" dirty="0">
                <a:solidFill>
                  <a:schemeClr val="bg1"/>
                </a:solidFill>
              </a:rPr>
              <a:t>   -Pandas: pip install pandas</a:t>
            </a:r>
          </a:p>
          <a:p>
            <a:pPr marL="139700" indent="0">
              <a:buNone/>
            </a:pPr>
            <a:r>
              <a:rPr lang="en-US" sz="1600" dirty="0">
                <a:solidFill>
                  <a:schemeClr val="bg1"/>
                </a:solidFill>
              </a:rPr>
              <a:t>   -NumPy: pip install NumPy</a:t>
            </a:r>
          </a:p>
          <a:p>
            <a:pPr marL="139700" indent="0">
              <a:buNone/>
            </a:pPr>
            <a:r>
              <a:rPr lang="en-US" sz="1600" dirty="0">
                <a:solidFill>
                  <a:schemeClr val="bg1"/>
                </a:solidFill>
              </a:rPr>
              <a:t>   -Data Time: built-in</a:t>
            </a:r>
          </a:p>
          <a:p>
            <a:pPr marL="139700" indent="0">
              <a:buNone/>
            </a:pPr>
            <a:r>
              <a:rPr lang="en-US" sz="1600" dirty="0">
                <a:solidFill>
                  <a:schemeClr val="bg1"/>
                </a:solidFill>
              </a:rPr>
              <a:t>   -Random: built-in</a:t>
            </a:r>
          </a:p>
        </p:txBody>
      </p:sp>
      <p:sp>
        <p:nvSpPr>
          <p:cNvPr id="5" name="Title 4">
            <a:extLst>
              <a:ext uri="{FF2B5EF4-FFF2-40B4-BE49-F238E27FC236}">
                <a16:creationId xmlns:a16="http://schemas.microsoft.com/office/drawing/2014/main" id="{A18F39C3-EEAB-99C3-68FD-79396C468131}"/>
              </a:ext>
            </a:extLst>
          </p:cNvPr>
          <p:cNvSpPr>
            <a:spLocks noGrp="1"/>
          </p:cNvSpPr>
          <p:nvPr>
            <p:ph type="title"/>
          </p:nvPr>
        </p:nvSpPr>
        <p:spPr/>
        <p:txBody>
          <a:bodyPr/>
          <a:lstStyle/>
          <a:p>
            <a:r>
              <a:rPr lang="en-US" dirty="0"/>
              <a:t>Code overview</a:t>
            </a:r>
          </a:p>
        </p:txBody>
      </p:sp>
    </p:spTree>
    <p:extLst>
      <p:ext uri="{BB962C8B-B14F-4D97-AF65-F5344CB8AC3E}">
        <p14:creationId xmlns:p14="http://schemas.microsoft.com/office/powerpoint/2010/main" val="116307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003DAB9E-B65D-7789-0E5B-9D9410FB2701}"/>
              </a:ext>
            </a:extLst>
          </p:cNvPr>
          <p:cNvSpPr>
            <a:spLocks noGrp="1"/>
          </p:cNvSpPr>
          <p:nvPr>
            <p:ph type="subTitle" idx="1"/>
          </p:nvPr>
        </p:nvSpPr>
        <p:spPr>
          <a:xfrm>
            <a:off x="1499033" y="401250"/>
            <a:ext cx="2938300" cy="768013"/>
          </a:xfrm>
        </p:spPr>
        <p:txBody>
          <a:bodyPr/>
          <a:lstStyle/>
          <a:p>
            <a:pPr algn="l"/>
            <a:r>
              <a:rPr lang="en-US" b="1" i="0" dirty="0">
                <a:solidFill>
                  <a:schemeClr val="bg1"/>
                </a:solidFill>
                <a:effectLst/>
                <a:latin typeface="-apple-system"/>
              </a:rPr>
              <a:t>Data Generation:</a:t>
            </a:r>
          </a:p>
        </p:txBody>
      </p:sp>
      <p:sp>
        <p:nvSpPr>
          <p:cNvPr id="9" name="Text Placeholder 8">
            <a:extLst>
              <a:ext uri="{FF2B5EF4-FFF2-40B4-BE49-F238E27FC236}">
                <a16:creationId xmlns:a16="http://schemas.microsoft.com/office/drawing/2014/main" id="{C03EB3C7-E16C-6154-2AE5-B996C84FC4B7}"/>
              </a:ext>
            </a:extLst>
          </p:cNvPr>
          <p:cNvSpPr>
            <a:spLocks noGrp="1"/>
          </p:cNvSpPr>
          <p:nvPr>
            <p:ph type="body" idx="2"/>
          </p:nvPr>
        </p:nvSpPr>
        <p:spPr>
          <a:xfrm>
            <a:off x="1328468" y="983411"/>
            <a:ext cx="6780361" cy="3881887"/>
          </a:xfrm>
        </p:spPr>
        <p:txBody>
          <a:bodyPr/>
          <a:lstStyle/>
          <a:p>
            <a:pPr marL="139700" indent="0">
              <a:buNone/>
            </a:pPr>
            <a:r>
              <a:rPr lang="en-US" sz="2000" b="1" dirty="0"/>
              <a:t>Water Stations</a:t>
            </a:r>
            <a:r>
              <a:rPr lang="en-US" sz="2000" dirty="0"/>
              <a:t>: Describe how you define water stations with names, locations, and number of pumps.</a:t>
            </a:r>
          </a:p>
          <a:p>
            <a:pPr marL="139700" indent="0">
              <a:buNone/>
            </a:pPr>
            <a:endParaRPr lang="en-US" sz="1600" dirty="0">
              <a:solidFill>
                <a:schemeClr val="bg1"/>
              </a:solidFill>
            </a:endParaRPr>
          </a:p>
          <a:p>
            <a:pPr marL="139700" indent="0">
              <a:buNone/>
            </a:pPr>
            <a:r>
              <a:rPr lang="en-US" sz="2000" b="1" dirty="0"/>
              <a:t>Maintenance Data </a:t>
            </a:r>
            <a:r>
              <a:rPr lang="en-US" sz="2000" dirty="0"/>
              <a:t>: Explain how you generate maintenance data with random selections of maintenance activities and equipment.</a:t>
            </a:r>
          </a:p>
          <a:p>
            <a:pPr marL="139700" indent="0">
              <a:buNone/>
            </a:pPr>
            <a:endParaRPr lang="en-US" sz="2000" dirty="0"/>
          </a:p>
          <a:p>
            <a:pPr marL="139700" indent="0">
              <a:buNone/>
            </a:pPr>
            <a:r>
              <a:rPr lang="en-US" sz="2000" b="1" dirty="0"/>
              <a:t>Pump Data</a:t>
            </a:r>
            <a:r>
              <a:rPr lang="en-US" sz="2000" dirty="0"/>
              <a:t>: Describe how you create data for pumps, including operational status, flow, pressure, and power consumption</a:t>
            </a:r>
          </a:p>
          <a:p>
            <a:pPr marL="139700" indent="0">
              <a:buNone/>
            </a:pPr>
            <a:endParaRPr lang="en-US" sz="2000" dirty="0"/>
          </a:p>
          <a:p>
            <a:pPr marL="139700" indent="0">
              <a:buNone/>
            </a:pPr>
            <a:endParaRPr lang="en-US" sz="2000" dirty="0"/>
          </a:p>
          <a:p>
            <a:pPr marL="139700" indent="0">
              <a:buNone/>
            </a:pPr>
            <a:endParaRPr lang="en-US" sz="1600" dirty="0">
              <a:solidFill>
                <a:schemeClr val="bg1"/>
              </a:solidFill>
            </a:endParaRPr>
          </a:p>
        </p:txBody>
      </p:sp>
      <p:sp>
        <p:nvSpPr>
          <p:cNvPr id="5" name="Title 4">
            <a:extLst>
              <a:ext uri="{FF2B5EF4-FFF2-40B4-BE49-F238E27FC236}">
                <a16:creationId xmlns:a16="http://schemas.microsoft.com/office/drawing/2014/main" id="{A18F39C3-EEAB-99C3-68FD-79396C468131}"/>
              </a:ext>
            </a:extLst>
          </p:cNvPr>
          <p:cNvSpPr>
            <a:spLocks noGrp="1"/>
          </p:cNvSpPr>
          <p:nvPr>
            <p:ph type="title"/>
          </p:nvPr>
        </p:nvSpPr>
        <p:spPr/>
        <p:txBody>
          <a:bodyPr/>
          <a:lstStyle/>
          <a:p>
            <a:r>
              <a:rPr lang="en-US" dirty="0"/>
              <a:t>Code overview</a:t>
            </a:r>
          </a:p>
        </p:txBody>
      </p:sp>
    </p:spTree>
    <p:extLst>
      <p:ext uri="{BB962C8B-B14F-4D97-AF65-F5344CB8AC3E}">
        <p14:creationId xmlns:p14="http://schemas.microsoft.com/office/powerpoint/2010/main" val="983501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003DAB9E-B65D-7789-0E5B-9D9410FB2701}"/>
              </a:ext>
            </a:extLst>
          </p:cNvPr>
          <p:cNvSpPr>
            <a:spLocks noGrp="1"/>
          </p:cNvSpPr>
          <p:nvPr>
            <p:ph type="subTitle" idx="1"/>
          </p:nvPr>
        </p:nvSpPr>
        <p:spPr>
          <a:xfrm>
            <a:off x="1499033" y="401250"/>
            <a:ext cx="2938300" cy="768013"/>
          </a:xfrm>
        </p:spPr>
        <p:txBody>
          <a:bodyPr/>
          <a:lstStyle/>
          <a:p>
            <a:pPr algn="l"/>
            <a:r>
              <a:rPr lang="en-US" b="1" i="0" dirty="0">
                <a:solidFill>
                  <a:schemeClr val="bg1"/>
                </a:solidFill>
                <a:effectLst/>
                <a:latin typeface="-apple-system"/>
              </a:rPr>
              <a:t>Data Generation:</a:t>
            </a:r>
          </a:p>
        </p:txBody>
      </p:sp>
      <p:sp>
        <p:nvSpPr>
          <p:cNvPr id="9" name="Text Placeholder 8">
            <a:extLst>
              <a:ext uri="{FF2B5EF4-FFF2-40B4-BE49-F238E27FC236}">
                <a16:creationId xmlns:a16="http://schemas.microsoft.com/office/drawing/2014/main" id="{C03EB3C7-E16C-6154-2AE5-B996C84FC4B7}"/>
              </a:ext>
            </a:extLst>
          </p:cNvPr>
          <p:cNvSpPr>
            <a:spLocks noGrp="1"/>
          </p:cNvSpPr>
          <p:nvPr>
            <p:ph type="body" idx="2"/>
          </p:nvPr>
        </p:nvSpPr>
        <p:spPr>
          <a:xfrm>
            <a:off x="1410159" y="1520328"/>
            <a:ext cx="6698670" cy="3344970"/>
          </a:xfrm>
        </p:spPr>
        <p:txBody>
          <a:bodyPr/>
          <a:lstStyle/>
          <a:p>
            <a:pPr marL="139700" indent="0">
              <a:buNone/>
            </a:pPr>
            <a:r>
              <a:rPr lang="en-US" sz="2000" b="1" dirty="0"/>
              <a:t>Customer Complaints</a:t>
            </a:r>
            <a:r>
              <a:rPr lang="en-US" sz="2000" dirty="0"/>
              <a:t>: Detail the generation of random customer complaints with types, resolution times, and other details.</a:t>
            </a:r>
          </a:p>
          <a:p>
            <a:pPr marL="139700" indent="0">
              <a:buNone/>
            </a:pPr>
            <a:endParaRPr lang="en-US" sz="2000" dirty="0">
              <a:solidFill>
                <a:schemeClr val="bg1"/>
              </a:solidFill>
            </a:endParaRPr>
          </a:p>
          <a:p>
            <a:pPr marL="139700" indent="0">
              <a:buNone/>
            </a:pPr>
            <a:r>
              <a:rPr lang="en-US" sz="2000" b="1" dirty="0"/>
              <a:t>Leakage Data</a:t>
            </a:r>
            <a:r>
              <a:rPr lang="en-US" sz="2000" dirty="0"/>
              <a:t>: Explain how leakage data is generated, including location, volume, and resolution time.</a:t>
            </a:r>
          </a:p>
          <a:p>
            <a:pPr marL="139700" indent="0">
              <a:buNone/>
            </a:pPr>
            <a:endParaRPr lang="en-US" sz="2000" dirty="0">
              <a:solidFill>
                <a:schemeClr val="bg1"/>
              </a:solidFill>
            </a:endParaRPr>
          </a:p>
        </p:txBody>
      </p:sp>
      <p:sp>
        <p:nvSpPr>
          <p:cNvPr id="5" name="Title 4">
            <a:extLst>
              <a:ext uri="{FF2B5EF4-FFF2-40B4-BE49-F238E27FC236}">
                <a16:creationId xmlns:a16="http://schemas.microsoft.com/office/drawing/2014/main" id="{A18F39C3-EEAB-99C3-68FD-79396C468131}"/>
              </a:ext>
            </a:extLst>
          </p:cNvPr>
          <p:cNvSpPr>
            <a:spLocks noGrp="1"/>
          </p:cNvSpPr>
          <p:nvPr>
            <p:ph type="title"/>
          </p:nvPr>
        </p:nvSpPr>
        <p:spPr/>
        <p:txBody>
          <a:bodyPr/>
          <a:lstStyle/>
          <a:p>
            <a:r>
              <a:rPr lang="en-US" dirty="0"/>
              <a:t>Code overview</a:t>
            </a:r>
          </a:p>
        </p:txBody>
      </p:sp>
    </p:spTree>
    <p:extLst>
      <p:ext uri="{BB962C8B-B14F-4D97-AF65-F5344CB8AC3E}">
        <p14:creationId xmlns:p14="http://schemas.microsoft.com/office/powerpoint/2010/main" val="1572446406"/>
      </p:ext>
    </p:extLst>
  </p:cSld>
  <p:clrMapOvr>
    <a:masterClrMapping/>
  </p:clrMapOvr>
</p:sld>
</file>

<file path=ppt/theme/theme1.xml><?xml version="1.0" encoding="utf-8"?>
<a:theme xmlns:a="http://schemas.openxmlformats.org/drawingml/2006/main" name="Water Resources">
  <a:themeElements>
    <a:clrScheme name="Simple Light">
      <a:dk1>
        <a:srgbClr val="000000"/>
      </a:dk1>
      <a:lt1>
        <a:srgbClr val="FFFFFF"/>
      </a:lt1>
      <a:dk2>
        <a:srgbClr val="595959"/>
      </a:dk2>
      <a:lt2>
        <a:srgbClr val="EEEEEE"/>
      </a:lt2>
      <a:accent1>
        <a:srgbClr val="B2E2E3"/>
      </a:accent1>
      <a:accent2>
        <a:srgbClr val="5BB8BB"/>
      </a:accent2>
      <a:accent3>
        <a:srgbClr val="5EDBEF"/>
      </a:accent3>
      <a:accent4>
        <a:srgbClr val="6DCFD1"/>
      </a:accent4>
      <a:accent5>
        <a:srgbClr val="0097A7"/>
      </a:accent5>
      <a:accent6>
        <a:srgbClr val="00C3B1"/>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351</Words>
  <Application>Microsoft Office PowerPoint</Application>
  <PresentationFormat>On-screen Show (16:9)</PresentationFormat>
  <Paragraphs>61</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Roboto</vt:lpstr>
      <vt:lpstr>Staatliches</vt:lpstr>
      <vt:lpstr>-apple-system</vt:lpstr>
      <vt:lpstr>Water Resources</vt:lpstr>
      <vt:lpstr>WATER station pump</vt:lpstr>
      <vt:lpstr>TABLE OF CONTENTS</vt:lpstr>
      <vt:lpstr>Introduction</vt:lpstr>
      <vt:lpstr>introduction</vt:lpstr>
      <vt:lpstr>Code overview</vt:lpstr>
      <vt:lpstr>Code overview</vt:lpstr>
      <vt:lpstr>Code overview</vt:lpstr>
      <vt:lpstr>Code overview</vt:lpstr>
      <vt:lpstr>Code overview</vt:lpstr>
      <vt:lpstr>Code overview</vt:lpstr>
      <vt:lpstr>result</vt:lpstr>
      <vt:lpstr>result</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Resal</dc:creator>
  <cp:lastModifiedBy>Mariam Marcos Sobhi Rafla</cp:lastModifiedBy>
  <cp:revision>3</cp:revision>
  <dcterms:modified xsi:type="dcterms:W3CDTF">2024-08-21T21:18:27Z</dcterms:modified>
</cp:coreProperties>
</file>