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0" r:id="rId3"/>
    <p:sldId id="264" r:id="rId4"/>
    <p:sldId id="258" r:id="rId5"/>
    <p:sldId id="263" r:id="rId6"/>
    <p:sldId id="265"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15" autoAdjust="0"/>
    <p:restoredTop sz="86478" autoAdjust="0"/>
  </p:normalViewPr>
  <p:slideViewPr>
    <p:cSldViewPr>
      <p:cViewPr varScale="1">
        <p:scale>
          <a:sx n="86" d="100"/>
          <a:sy n="86" d="100"/>
        </p:scale>
        <p:origin x="-136" y="-96"/>
      </p:cViewPr>
      <p:guideLst>
        <p:guide orient="horz" pos="2160"/>
        <p:guide pos="2880"/>
      </p:guideLst>
    </p:cSldViewPr>
  </p:slideViewPr>
  <p:outlineViewPr>
    <p:cViewPr>
      <p:scale>
        <a:sx n="33" d="100"/>
        <a:sy n="33" d="100"/>
      </p:scale>
      <p:origin x="0" y="156"/>
    </p:cViewPr>
    <p:sldLst>
      <p:sld r:id="rId1" collapse="1"/>
    </p:sldLst>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45107B-484A-403F-80AA-E4D9F6831564}" type="datetimeFigureOut">
              <a:rPr lang="en-US" smtClean="0"/>
              <a:t>7/9/12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E76A13-6C6B-44DE-A494-357C31C3825D}" type="slidenum">
              <a:rPr lang="en-US" smtClean="0"/>
              <a:t>‹#›</a:t>
            </a:fld>
            <a:endParaRPr lang="en-US"/>
          </a:p>
        </p:txBody>
      </p:sp>
    </p:spTree>
    <p:extLst>
      <p:ext uri="{BB962C8B-B14F-4D97-AF65-F5344CB8AC3E}">
        <p14:creationId xmlns:p14="http://schemas.microsoft.com/office/powerpoint/2010/main" val="3469700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4</a:t>
            </a:fld>
            <a:endParaRPr lang="en-US"/>
          </a:p>
        </p:txBody>
      </p:sp>
    </p:spTree>
    <p:extLst>
      <p:ext uri="{BB962C8B-B14F-4D97-AF65-F5344CB8AC3E}">
        <p14:creationId xmlns:p14="http://schemas.microsoft.com/office/powerpoint/2010/main" val="1317429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7/9/12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7/9/12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7/9/12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7/9/12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marakana.com/support/androidinternals_setup.html" TargetMode="External"/><Relationship Id="rId4" Type="http://schemas.openxmlformats.org/officeDocument/2006/relationships/hyperlink" Target="http://www.ubuntu.com/download/ubuntu/download" TargetMode="External"/><Relationship Id="rId5" Type="http://schemas.openxmlformats.org/officeDocument/2006/relationships/hyperlink" Target="http://source.android.com/source/initializing.html"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oo.gl/5ZP3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Android Internals</a:t>
            </a:r>
            <a:endParaRPr lang="en-US" dirty="0"/>
          </a:p>
        </p:txBody>
      </p:sp>
      <p:sp>
        <p:nvSpPr>
          <p:cNvPr id="3" name="Subtitle 2"/>
          <p:cNvSpPr>
            <a:spLocks noGrp="1"/>
          </p:cNvSpPr>
          <p:nvPr>
            <p:ph type="subTitle" idx="1"/>
          </p:nvPr>
        </p:nvSpPr>
        <p:spPr/>
        <p:txBody>
          <a:bodyPr/>
          <a:lstStyle/>
          <a:p>
            <a:r>
              <a:rPr lang="en-US" dirty="0" err="1" smtClean="0"/>
              <a:t>Marakana</a:t>
            </a:r>
            <a:endParaRPr lang="en-US" dirty="0" smtClean="0"/>
          </a:p>
          <a:p>
            <a:r>
              <a:rPr lang="en-US" dirty="0" smtClean="0"/>
              <a:t>John Lombardo</a:t>
            </a:r>
          </a:p>
          <a:p>
            <a:r>
              <a:rPr lang="en-US" dirty="0" smtClean="0"/>
              <a:t>John@Lombardos.org</a:t>
            </a:r>
            <a:endParaRPr lang="en-US" dirty="0"/>
          </a:p>
        </p:txBody>
      </p:sp>
    </p:spTree>
    <p:extLst>
      <p:ext uri="{BB962C8B-B14F-4D97-AF65-F5344CB8AC3E}">
        <p14:creationId xmlns:p14="http://schemas.microsoft.com/office/powerpoint/2010/main" val="71356295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introductions</a:t>
            </a:r>
            <a:endParaRPr lang="en-US" dirty="0"/>
          </a:p>
        </p:txBody>
      </p:sp>
      <p:sp>
        <p:nvSpPr>
          <p:cNvPr id="3" name="Content Placeholder 2"/>
          <p:cNvSpPr>
            <a:spLocks noGrp="1"/>
          </p:cNvSpPr>
          <p:nvPr>
            <p:ph idx="1"/>
          </p:nvPr>
        </p:nvSpPr>
        <p:spPr/>
        <p:txBody>
          <a:bodyPr/>
          <a:lstStyle/>
          <a:p>
            <a:r>
              <a:rPr lang="en-US" dirty="0" smtClean="0"/>
              <a:t>name</a:t>
            </a:r>
            <a:r>
              <a:rPr lang="en-US" dirty="0"/>
              <a:t>?</a:t>
            </a:r>
          </a:p>
          <a:p>
            <a:r>
              <a:rPr lang="en-US" dirty="0"/>
              <a:t>what do you do?</a:t>
            </a:r>
          </a:p>
          <a:p>
            <a:r>
              <a:rPr lang="en-US" dirty="0"/>
              <a:t>previous experiences relevant to the course</a:t>
            </a:r>
            <a:r>
              <a:rPr lang="en-US" dirty="0" smtClean="0"/>
              <a:t>?</a:t>
            </a:r>
          </a:p>
          <a:p>
            <a:pPr lvl="1"/>
            <a:r>
              <a:rPr lang="en-US" dirty="0" smtClean="0"/>
              <a:t>Android app development?</a:t>
            </a:r>
          </a:p>
          <a:p>
            <a:pPr lvl="1"/>
            <a:r>
              <a:rPr lang="en-US" dirty="0" smtClean="0"/>
              <a:t>Linux Kernel / Driver development?</a:t>
            </a:r>
          </a:p>
          <a:p>
            <a:pPr lvl="1"/>
            <a:r>
              <a:rPr lang="en-US" dirty="0" smtClean="0"/>
              <a:t>C / C++?</a:t>
            </a:r>
          </a:p>
          <a:p>
            <a:pPr lvl="1"/>
            <a:r>
              <a:rPr lang="en-US" dirty="0" smtClean="0"/>
              <a:t>Java?</a:t>
            </a:r>
            <a:endParaRPr lang="en-US" dirty="0"/>
          </a:p>
          <a:p>
            <a:r>
              <a:rPr lang="en-US" dirty="0"/>
              <a:t>what do you want to get out of the training</a:t>
            </a:r>
            <a:r>
              <a:rPr lang="en-US" dirty="0" smtClean="0"/>
              <a:t>?</a:t>
            </a:r>
            <a:endParaRPr lang="en-US" dirty="0"/>
          </a:p>
        </p:txBody>
      </p:sp>
    </p:spTree>
    <p:extLst>
      <p:ext uri="{BB962C8B-B14F-4D97-AF65-F5344CB8AC3E}">
        <p14:creationId xmlns:p14="http://schemas.microsoft.com/office/powerpoint/2010/main" val="124361822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the </a:t>
            </a:r>
            <a:r>
              <a:rPr lang="en-US" smtClean="0"/>
              <a:t>Android source </a:t>
            </a:r>
            <a:r>
              <a:rPr lang="en-US" dirty="0" smtClean="0"/>
              <a:t>so big?</a:t>
            </a:r>
            <a:endParaRPr lang="en-US" dirty="0"/>
          </a:p>
        </p:txBody>
      </p:sp>
      <p:sp>
        <p:nvSpPr>
          <p:cNvPr id="3" name="Content Placeholder 2"/>
          <p:cNvSpPr>
            <a:spLocks noGrp="1"/>
          </p:cNvSpPr>
          <p:nvPr>
            <p:ph idx="1"/>
          </p:nvPr>
        </p:nvSpPr>
        <p:spPr/>
        <p:txBody>
          <a:bodyPr/>
          <a:lstStyle/>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8" y="1447800"/>
            <a:ext cx="8732837" cy="501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564114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Environment Setup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See</a:t>
            </a:r>
          </a:p>
          <a:p>
            <a:pPr lvl="1"/>
            <a:r>
              <a:rPr lang="en-US" sz="2200" dirty="0">
                <a:hlinkClick r:id="rId3"/>
              </a:rPr>
              <a:t>http://</a:t>
            </a:r>
            <a:r>
              <a:rPr lang="en-US" sz="2200" dirty="0" smtClean="0">
                <a:hlinkClick r:id="rId3"/>
              </a:rPr>
              <a:t>marakana.com/support/androidinternals_setup.html</a:t>
            </a:r>
            <a:endParaRPr lang="en-US" sz="2200" dirty="0" smtClean="0"/>
          </a:p>
          <a:p>
            <a:r>
              <a:rPr lang="en-US" dirty="0" smtClean="0"/>
              <a:t>Alternative 1</a:t>
            </a:r>
          </a:p>
          <a:p>
            <a:pPr lvl="1"/>
            <a:r>
              <a:rPr lang="en-US" dirty="0" smtClean="0"/>
              <a:t>Install </a:t>
            </a:r>
            <a:r>
              <a:rPr lang="en-US" dirty="0" err="1" smtClean="0"/>
              <a:t>VMWare</a:t>
            </a:r>
            <a:r>
              <a:rPr lang="en-US" baseline="0" dirty="0" smtClean="0"/>
              <a:t> Player</a:t>
            </a:r>
          </a:p>
          <a:p>
            <a:pPr lvl="2"/>
            <a:r>
              <a:rPr lang="en-US" baseline="0" dirty="0" smtClean="0"/>
              <a:t>Any 4.x version of player</a:t>
            </a:r>
            <a:endParaRPr lang="en-US" dirty="0" smtClean="0"/>
          </a:p>
          <a:p>
            <a:pPr lvl="2"/>
            <a:r>
              <a:rPr lang="en-US" baseline="0" dirty="0" smtClean="0"/>
              <a:t>You may need to register</a:t>
            </a:r>
          </a:p>
          <a:p>
            <a:pPr lvl="1"/>
            <a:r>
              <a:rPr lang="en-US" dirty="0" smtClean="0"/>
              <a:t>Load</a:t>
            </a:r>
            <a:r>
              <a:rPr lang="en-US" baseline="0" dirty="0" smtClean="0"/>
              <a:t> “</a:t>
            </a:r>
            <a:r>
              <a:rPr lang="en-US" baseline="0" dirty="0" err="1" smtClean="0"/>
              <a:t>Marabuntu</a:t>
            </a:r>
            <a:r>
              <a:rPr lang="en-US" baseline="0" dirty="0" smtClean="0"/>
              <a:t>” VM</a:t>
            </a:r>
          </a:p>
          <a:p>
            <a:pPr lvl="0"/>
            <a:r>
              <a:rPr lang="en-US" dirty="0" smtClean="0"/>
              <a:t>Alternative 2</a:t>
            </a:r>
          </a:p>
          <a:p>
            <a:pPr lvl="1"/>
            <a:r>
              <a:rPr lang="en-US" dirty="0" smtClean="0"/>
              <a:t>Install </a:t>
            </a:r>
            <a:r>
              <a:rPr lang="en-US" dirty="0" smtClean="0">
                <a:hlinkClick r:id="rId4"/>
              </a:rPr>
              <a:t>Ubuntu 10.04</a:t>
            </a:r>
            <a:endParaRPr lang="en-US" dirty="0" smtClean="0"/>
          </a:p>
          <a:p>
            <a:pPr lvl="1"/>
            <a:r>
              <a:rPr lang="en-US" dirty="0" smtClean="0"/>
              <a:t>Configure </a:t>
            </a:r>
            <a:r>
              <a:rPr lang="en-US" dirty="0" smtClean="0">
                <a:hlinkClick r:id="rId5"/>
              </a:rPr>
              <a:t>as directed</a:t>
            </a:r>
            <a:r>
              <a:rPr lang="en-US" dirty="0" smtClean="0"/>
              <a:t> on the Android site.</a:t>
            </a:r>
          </a:p>
        </p:txBody>
      </p:sp>
    </p:spTree>
    <p:extLst>
      <p:ext uri="{BB962C8B-B14F-4D97-AF65-F5344CB8AC3E}">
        <p14:creationId xmlns:p14="http://schemas.microsoft.com/office/powerpoint/2010/main" val="413444377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Configure BIOS for Hardware Assisted Virtualization (HAV) PCs</a:t>
            </a:r>
          </a:p>
        </p:txBody>
      </p:sp>
      <p:sp>
        <p:nvSpPr>
          <p:cNvPr id="3" name="Content Placeholder 2"/>
          <p:cNvSpPr>
            <a:spLocks noGrp="1"/>
          </p:cNvSpPr>
          <p:nvPr>
            <p:ph idx="1"/>
          </p:nvPr>
        </p:nvSpPr>
        <p:spPr/>
        <p:txBody>
          <a:bodyPr>
            <a:normAutofit fontScale="92500" lnSpcReduction="10000"/>
          </a:bodyPr>
          <a:lstStyle/>
          <a:p>
            <a:r>
              <a:rPr lang="en-US" dirty="0">
                <a:hlinkClick r:id="rId2"/>
              </a:rPr>
              <a:t>http://</a:t>
            </a:r>
            <a:r>
              <a:rPr lang="en-US" dirty="0" smtClean="0">
                <a:hlinkClick r:id="rId2"/>
              </a:rPr>
              <a:t>goo.gl/5ZP3l</a:t>
            </a:r>
            <a:endParaRPr lang="en-US" dirty="0" smtClean="0"/>
          </a:p>
          <a:p>
            <a:r>
              <a:rPr lang="en-US" dirty="0"/>
              <a:t>Although OEMs have been shipping hardware virtualization in PCs for three years, hardware virtualization is not available in all PCs—so even if your PC is new, it may not have hardware virtualization. Additionally, those PCs with hardware virtualization have it turned off by default, so you will need to turn on the hardware virtualization capability before you can use it</a:t>
            </a:r>
            <a:r>
              <a:rPr lang="en-US" dirty="0" smtClean="0"/>
              <a:t>.</a:t>
            </a:r>
          </a:p>
          <a:p>
            <a:r>
              <a:rPr lang="en-US" dirty="0" smtClean="0"/>
              <a:t>Thanks, Mat!</a:t>
            </a:r>
            <a:endParaRPr lang="en-US" dirty="0"/>
          </a:p>
        </p:txBody>
      </p:sp>
    </p:spTree>
    <p:extLst>
      <p:ext uri="{BB962C8B-B14F-4D97-AF65-F5344CB8AC3E}">
        <p14:creationId xmlns:p14="http://schemas.microsoft.com/office/powerpoint/2010/main" val="409131327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Questions?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3134102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14042</TotalTime>
  <Words>201</Words>
  <Application>Microsoft Macintosh PowerPoint</Application>
  <PresentationFormat>On-screen Show (4:3)</PresentationFormat>
  <Paragraphs>31</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Android Internals</vt:lpstr>
      <vt:lpstr>Class introductions</vt:lpstr>
      <vt:lpstr>Why is the Android source so big?</vt:lpstr>
      <vt:lpstr>Development Environment Setup</vt:lpstr>
      <vt:lpstr>Configure BIOS for Hardware Assisted Virtualization (HAV) PCs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Internals</dc:title>
  <dc:creator>john</dc:creator>
  <cp:lastModifiedBy>John Lombardo</cp:lastModifiedBy>
  <cp:revision>293</cp:revision>
  <dcterms:created xsi:type="dcterms:W3CDTF">2006-08-16T00:00:00Z</dcterms:created>
  <dcterms:modified xsi:type="dcterms:W3CDTF">2012-07-09T12:48:53Z</dcterms:modified>
</cp:coreProperties>
</file>