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8C182-EA14-6043-8F52-2175C039CFF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D452-D426-6744-8C99-5B3CB79F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3721410" y="2901341"/>
            <a:ext cx="884050" cy="764726"/>
          </a:xfrm>
          <a:prstGeom prst="trapezoid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71216" y="1905173"/>
            <a:ext cx="784439" cy="784483"/>
          </a:xfrm>
          <a:prstGeom prst="ellipse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103384" y="1344824"/>
            <a:ext cx="2101303" cy="1930081"/>
            <a:chOff x="3103384" y="1344824"/>
            <a:chExt cx="2101303" cy="1930081"/>
          </a:xfrm>
        </p:grpSpPr>
        <p:sp>
          <p:nvSpPr>
            <p:cNvPr id="7" name="Block Arc 6"/>
            <p:cNvSpPr/>
            <p:nvPr/>
          </p:nvSpPr>
          <p:spPr>
            <a:xfrm rot="16200000">
              <a:off x="3280890" y="1351107"/>
              <a:ext cx="1930080" cy="1917515"/>
            </a:xfrm>
            <a:prstGeom prst="blockArc">
              <a:avLst>
                <a:gd name="adj1" fmla="val 13846306"/>
                <a:gd name="adj2" fmla="val 18579498"/>
                <a:gd name="adj3" fmla="val 140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5400000" flipH="1">
              <a:off x="3097102" y="1351106"/>
              <a:ext cx="1930080" cy="1917515"/>
            </a:xfrm>
            <a:prstGeom prst="blockArc">
              <a:avLst>
                <a:gd name="adj1" fmla="val 13846306"/>
                <a:gd name="adj2" fmla="val 18579498"/>
                <a:gd name="adj3" fmla="val 140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Block Arc 11"/>
          <p:cNvSpPr/>
          <p:nvPr/>
        </p:nvSpPr>
        <p:spPr>
          <a:xfrm rot="5400000" flipH="1">
            <a:off x="2538644" y="894430"/>
            <a:ext cx="3090334" cy="2876273"/>
          </a:xfrm>
          <a:prstGeom prst="blockArc">
            <a:avLst>
              <a:gd name="adj1" fmla="val 13846306"/>
              <a:gd name="adj2" fmla="val 18610214"/>
              <a:gd name="adj3" fmla="val 99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/>
        </p:nvSpPr>
        <p:spPr>
          <a:xfrm rot="16200000">
            <a:off x="2691045" y="894430"/>
            <a:ext cx="3090334" cy="2876273"/>
          </a:xfrm>
          <a:prstGeom prst="blockArc">
            <a:avLst>
              <a:gd name="adj1" fmla="val 13846306"/>
              <a:gd name="adj2" fmla="val 18610214"/>
              <a:gd name="adj3" fmla="val 99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5326" y="3666067"/>
            <a:ext cx="3079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BEACON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392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Li</dc:creator>
  <cp:lastModifiedBy>Song Li</cp:lastModifiedBy>
  <cp:revision>2</cp:revision>
  <dcterms:created xsi:type="dcterms:W3CDTF">2017-02-10T15:59:20Z</dcterms:created>
  <dcterms:modified xsi:type="dcterms:W3CDTF">2017-02-10T16:10:44Z</dcterms:modified>
</cp:coreProperties>
</file>