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SkyDrive\Masters%20Docs\Thesis\PARTE-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Masters%20Docs\Thesis\PARTE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Masters%20Docs\Thesis\PARTE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Masters%20Docs\Thesis\PARTE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Masters%20Docs/Thesis/PARTE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FAQForge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FaqForge!$M$3</c:f>
              <c:strCache>
                <c:ptCount val="1"/>
                <c:pt idx="0">
                  <c:v>Reuse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FaqForge!$L$4:$L$5</c:f>
              <c:strCache>
                <c:ptCount val="2"/>
                <c:pt idx="0">
                  <c:v>1.3.0-1.3.1</c:v>
                </c:pt>
                <c:pt idx="1">
                  <c:v>1.3.1-1.3.2</c:v>
                </c:pt>
              </c:strCache>
            </c:strRef>
          </c:cat>
          <c:val>
            <c:numRef>
              <c:f>FaqForge!$M$4:$M$5</c:f>
              <c:numCache>
                <c:formatCode>0%</c:formatCode>
                <c:ptCount val="2"/>
                <c:pt idx="0">
                  <c:v>0.76</c:v>
                </c:pt>
                <c:pt idx="1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56768"/>
        <c:axId val="77858688"/>
      </c:barChart>
      <c:catAx>
        <c:axId val="7785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58688"/>
        <c:crosses val="autoZero"/>
        <c:auto val="1"/>
        <c:lblAlgn val="ctr"/>
        <c:lblOffset val="100"/>
        <c:noMultiLvlLbl val="0"/>
      </c:catAx>
      <c:valAx>
        <c:axId val="778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5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osCommerce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osCommerce!$M$3</c:f>
              <c:strCache>
                <c:ptCount val="1"/>
                <c:pt idx="0">
                  <c:v>Reuse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osCommerce!$L$4:$L$5</c:f>
              <c:strCache>
                <c:ptCount val="2"/>
                <c:pt idx="0">
                  <c:v>2.2MS1-2.2MS2</c:v>
                </c:pt>
                <c:pt idx="1">
                  <c:v>2.2MS2-2.2MS2-060817</c:v>
                </c:pt>
              </c:strCache>
            </c:strRef>
          </c:cat>
          <c:val>
            <c:numRef>
              <c:f>osCommerce!$M$4:$M$5</c:f>
              <c:numCache>
                <c:formatCode>0%</c:formatCode>
                <c:ptCount val="2"/>
                <c:pt idx="0">
                  <c:v>0.16</c:v>
                </c:pt>
                <c:pt idx="1">
                  <c:v>0.27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6736"/>
        <c:axId val="77968896"/>
      </c:barChart>
      <c:catAx>
        <c:axId val="8163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68896"/>
        <c:crosses val="autoZero"/>
        <c:auto val="1"/>
        <c:lblAlgn val="ctr"/>
        <c:lblOffset val="100"/>
        <c:noMultiLvlLbl val="0"/>
      </c:catAx>
      <c:valAx>
        <c:axId val="779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3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Mambo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Mambo!$N$3</c:f>
              <c:strCache>
                <c:ptCount val="1"/>
                <c:pt idx="0">
                  <c:v>Reuse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Mambo!$M$4:$M$9</c:f>
              <c:strCache>
                <c:ptCount val="6"/>
                <c:pt idx="0">
                  <c:v>4.5.5-4.5.6</c:v>
                </c:pt>
                <c:pt idx="1">
                  <c:v>4.5.6-4.6.1</c:v>
                </c:pt>
                <c:pt idx="2">
                  <c:v>4.6.1-4.6.2</c:v>
                </c:pt>
                <c:pt idx="3">
                  <c:v>4.6.2-4.6.3</c:v>
                </c:pt>
                <c:pt idx="4">
                  <c:v>4.6.3-4.6.4</c:v>
                </c:pt>
                <c:pt idx="5">
                  <c:v>4.6.4-4.6.5</c:v>
                </c:pt>
              </c:strCache>
            </c:strRef>
          </c:cat>
          <c:val>
            <c:numRef>
              <c:f>Mambo!$N$4:$N$9</c:f>
              <c:numCache>
                <c:formatCode>0%</c:formatCode>
                <c:ptCount val="6"/>
                <c:pt idx="0">
                  <c:v>0.6</c:v>
                </c:pt>
                <c:pt idx="1">
                  <c:v>0.02</c:v>
                </c:pt>
                <c:pt idx="2">
                  <c:v>0.26</c:v>
                </c:pt>
                <c:pt idx="3">
                  <c:v>0.2</c:v>
                </c:pt>
                <c:pt idx="4">
                  <c:v>0.12</c:v>
                </c:pt>
                <c:pt idx="5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1952"/>
        <c:axId val="40150528"/>
      </c:barChart>
      <c:catAx>
        <c:axId val="4014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0528"/>
        <c:crosses val="autoZero"/>
        <c:auto val="1"/>
        <c:lblAlgn val="ctr"/>
        <c:lblOffset val="100"/>
        <c:noMultiLvlLbl val="0"/>
      </c:catAx>
      <c:valAx>
        <c:axId val="401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Mantis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Mantis!$O$3</c:f>
              <c:strCache>
                <c:ptCount val="1"/>
                <c:pt idx="0">
                  <c:v>Reuse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Mantis!$N$4:$N$10</c:f>
              <c:strCache>
                <c:ptCount val="7"/>
                <c:pt idx="0">
                  <c:v>1.1.6-1.1.7</c:v>
                </c:pt>
                <c:pt idx="1">
                  <c:v>1.1.7-1.1.8</c:v>
                </c:pt>
                <c:pt idx="2">
                  <c:v>1.1.8-1.2.0</c:v>
                </c:pt>
                <c:pt idx="3">
                  <c:v>1.2.0-1.2.1</c:v>
                </c:pt>
                <c:pt idx="4">
                  <c:v>1.2.1-1.2.2</c:v>
                </c:pt>
                <c:pt idx="5">
                  <c:v>1.2.2-1.2.3</c:v>
                </c:pt>
                <c:pt idx="6">
                  <c:v>1.2.3-1.2.4</c:v>
                </c:pt>
              </c:strCache>
            </c:strRef>
          </c:cat>
          <c:val>
            <c:numRef>
              <c:f>Mantis!$O$4:$O$10</c:f>
              <c:numCache>
                <c:formatCode>0%</c:formatCode>
                <c:ptCount val="7"/>
                <c:pt idx="0">
                  <c:v>0.46</c:v>
                </c:pt>
                <c:pt idx="1">
                  <c:v>0.53</c:v>
                </c:pt>
                <c:pt idx="2">
                  <c:v>0.01</c:v>
                </c:pt>
                <c:pt idx="3">
                  <c:v>0.31</c:v>
                </c:pt>
                <c:pt idx="4">
                  <c:v>0.28000000000000003</c:v>
                </c:pt>
                <c:pt idx="5">
                  <c:v>0.3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957312"/>
        <c:axId val="68959616"/>
      </c:barChart>
      <c:catAx>
        <c:axId val="68957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59616"/>
        <c:crosses val="autoZero"/>
        <c:auto val="1"/>
        <c:lblAlgn val="ctr"/>
        <c:lblOffset val="100"/>
        <c:noMultiLvlLbl val="0"/>
      </c:catAx>
      <c:valAx>
        <c:axId val="6895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phpScheduleIt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'[PARTE-Data.xlsx]phpScheduleIt'!$N$3</c:f>
              <c:strCache>
                <c:ptCount val="1"/>
                <c:pt idx="0">
                  <c:v>Reuse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'[PARTE-Data.xlsx]phpScheduleIt'!$M$4:$M$6</c:f>
              <c:strCache>
                <c:ptCount val="3"/>
                <c:pt idx="0">
                  <c:v>1.0.0-1.1.0</c:v>
                </c:pt>
                <c:pt idx="1">
                  <c:v>1.1.0-1.2.0</c:v>
                </c:pt>
                <c:pt idx="2">
                  <c:v>1.2.0-1.2.12</c:v>
                </c:pt>
              </c:strCache>
            </c:strRef>
          </c:cat>
          <c:val>
            <c:numRef>
              <c:f>'[PARTE-Data.xlsx]phpScheduleIt'!$N$4:$N$6</c:f>
              <c:numCache>
                <c:formatCode>0%</c:formatCode>
                <c:ptCount val="3"/>
                <c:pt idx="0">
                  <c:v>0.12</c:v>
                </c:pt>
                <c:pt idx="1">
                  <c:v>0.12</c:v>
                </c:pt>
                <c:pt idx="2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93504"/>
        <c:axId val="67974656"/>
      </c:barChart>
      <c:catAx>
        <c:axId val="622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74656"/>
        <c:crosses val="autoZero"/>
        <c:auto val="1"/>
        <c:lblAlgn val="ctr"/>
        <c:lblOffset val="100"/>
        <c:noMultiLvlLbl val="0"/>
      </c:catAx>
      <c:valAx>
        <c:axId val="679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60596090"/>
              </p:ext>
            </p:extLst>
          </p:nvPr>
        </p:nvGraphicFramePr>
        <p:xfrm>
          <a:off x="2438400" y="304800"/>
          <a:ext cx="43719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7433566"/>
              </p:ext>
            </p:extLst>
          </p:nvPr>
        </p:nvGraphicFramePr>
        <p:xfrm>
          <a:off x="2209800" y="34290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490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67855277"/>
              </p:ext>
            </p:extLst>
          </p:nvPr>
        </p:nvGraphicFramePr>
        <p:xfrm>
          <a:off x="1905000" y="76200"/>
          <a:ext cx="5248275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86793343"/>
              </p:ext>
            </p:extLst>
          </p:nvPr>
        </p:nvGraphicFramePr>
        <p:xfrm>
          <a:off x="1752600" y="3429000"/>
          <a:ext cx="5562600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42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895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hossain</dc:creator>
  <cp:lastModifiedBy>Md hossain</cp:lastModifiedBy>
  <cp:revision>1</cp:revision>
  <dcterms:created xsi:type="dcterms:W3CDTF">2006-08-16T00:00:00Z</dcterms:created>
  <dcterms:modified xsi:type="dcterms:W3CDTF">2013-05-26T16:15:40Z</dcterms:modified>
</cp:coreProperties>
</file>