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02ad04498df4035/Research%20Projects/PARTE-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02ad04498df4035/Research%20Projects/PARTE-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02ad04498df4035/Research%20Projects/PARTE-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02ad04498df4035/Research%20Projects/PARTE-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502ad04498df4035/Research%20Projects/PARTE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FAQForge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'[PARTE-Data.xlsx]FaqForge'!$D$3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'[PARTE-Data.xlsx]FaqForge'!$C$4:$C$5</c:f>
              <c:strCache>
                <c:ptCount val="2"/>
                <c:pt idx="0">
                  <c:v>1.3.0-1.3.1</c:v>
                </c:pt>
                <c:pt idx="1">
                  <c:v>1.3.1-1.3.2</c:v>
                </c:pt>
              </c:strCache>
            </c:strRef>
          </c:cat>
          <c:val>
            <c:numRef>
              <c:f>'[PARTE-Data.xlsx]FaqForge'!$D$4:$D$5</c:f>
              <c:numCache>
                <c:formatCode>General</c:formatCode>
                <c:ptCount val="2"/>
                <c:pt idx="0">
                  <c:v>612.0</c:v>
                </c:pt>
                <c:pt idx="1">
                  <c:v>1418.0</c:v>
                </c:pt>
              </c:numCache>
            </c:numRef>
          </c:val>
        </c:ser>
        <c:ser>
          <c:idx val="1"/>
          <c:order val="1"/>
          <c:tx>
            <c:strRef>
              <c:f>'[PARTE-Data.xlsx]FaqForge'!$E$3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'[PARTE-Data.xlsx]FaqForge'!$C$4:$C$5</c:f>
              <c:strCache>
                <c:ptCount val="2"/>
                <c:pt idx="0">
                  <c:v>1.3.0-1.3.1</c:v>
                </c:pt>
                <c:pt idx="1">
                  <c:v>1.3.1-1.3.2</c:v>
                </c:pt>
              </c:strCache>
            </c:strRef>
          </c:cat>
          <c:val>
            <c:numRef>
              <c:f>'[PARTE-Data.xlsx]FaqForge'!$E$4:$E$5</c:f>
              <c:numCache>
                <c:formatCode>General</c:formatCode>
                <c:ptCount val="2"/>
                <c:pt idx="0">
                  <c:v>20.0</c:v>
                </c:pt>
                <c:pt idx="1">
                  <c:v>335.0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7557288"/>
        <c:axId val="2077563960"/>
      </c:barChart>
      <c:catAx>
        <c:axId val="2077557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</a:t>
                </a:r>
                <a:r>
                  <a:rPr lang="en-US" baseline="0"/>
                  <a:t> Pair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563960"/>
        <c:crosses val="autoZero"/>
        <c:auto val="1"/>
        <c:lblAlgn val="ctr"/>
        <c:lblOffset val="100"/>
        <c:noMultiLvlLbl val="0"/>
      </c:catAx>
      <c:valAx>
        <c:axId val="207756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55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osCommerce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'[PARTE-Data.xlsx]osCommerce'!$D$3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'[PARTE-Data.xlsx]osCommerce'!$C$4:$C$5</c:f>
              <c:strCache>
                <c:ptCount val="2"/>
                <c:pt idx="0">
                  <c:v>2.2MS1-2.2MS2</c:v>
                </c:pt>
                <c:pt idx="1">
                  <c:v>2.2MS2-2.2MS2-060817</c:v>
                </c:pt>
              </c:strCache>
            </c:strRef>
          </c:cat>
          <c:val>
            <c:numRef>
              <c:f>'[PARTE-Data.xlsx]osCommerce'!$D$4:$D$5</c:f>
              <c:numCache>
                <c:formatCode>General</c:formatCode>
                <c:ptCount val="2"/>
                <c:pt idx="0">
                  <c:v>34924.0</c:v>
                </c:pt>
                <c:pt idx="1">
                  <c:v>35775.0</c:v>
                </c:pt>
              </c:numCache>
            </c:numRef>
          </c:val>
        </c:ser>
        <c:ser>
          <c:idx val="1"/>
          <c:order val="1"/>
          <c:tx>
            <c:strRef>
              <c:f>'[PARTE-Data.xlsx]osCommerce'!$E$3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'[PARTE-Data.xlsx]osCommerce'!$C$4:$C$5</c:f>
              <c:strCache>
                <c:ptCount val="2"/>
                <c:pt idx="0">
                  <c:v>2.2MS1-2.2MS2</c:v>
                </c:pt>
                <c:pt idx="1">
                  <c:v>2.2MS2-2.2MS2-060817</c:v>
                </c:pt>
              </c:strCache>
            </c:strRef>
          </c:cat>
          <c:val>
            <c:numRef>
              <c:f>'[PARTE-Data.xlsx]osCommerce'!$E$4:$E$5</c:f>
              <c:numCache>
                <c:formatCode>General</c:formatCode>
                <c:ptCount val="2"/>
                <c:pt idx="0">
                  <c:v>1639.0</c:v>
                </c:pt>
                <c:pt idx="1">
                  <c:v>2464.0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163128"/>
        <c:axId val="2114125320"/>
      </c:barChart>
      <c:catAx>
        <c:axId val="2114163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25320"/>
        <c:crosses val="autoZero"/>
        <c:auto val="1"/>
        <c:lblAlgn val="ctr"/>
        <c:lblOffset val="100"/>
        <c:noMultiLvlLbl val="0"/>
      </c:catAx>
      <c:valAx>
        <c:axId val="2114125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6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phpScheduleIt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'[PARTE-Data.xlsx]phpScheduleIt'!$D$3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'[PARTE-Data.xlsx]phpScheduleIt'!$C$4:$C$6</c:f>
              <c:strCache>
                <c:ptCount val="3"/>
                <c:pt idx="0">
                  <c:v>1.0.0-1.1.0</c:v>
                </c:pt>
                <c:pt idx="1">
                  <c:v>1.1.0-1.2.0</c:v>
                </c:pt>
                <c:pt idx="2">
                  <c:v>1.2.0-1.2.12</c:v>
                </c:pt>
              </c:strCache>
            </c:strRef>
          </c:cat>
          <c:val>
            <c:numRef>
              <c:f>'[PARTE-Data.xlsx]phpScheduleIt'!$D$4:$D$6</c:f>
              <c:numCache>
                <c:formatCode>General</c:formatCode>
                <c:ptCount val="3"/>
                <c:pt idx="0">
                  <c:v>8925.0</c:v>
                </c:pt>
                <c:pt idx="1">
                  <c:v>11040.0</c:v>
                </c:pt>
                <c:pt idx="2">
                  <c:v>11237.0</c:v>
                </c:pt>
              </c:numCache>
            </c:numRef>
          </c:val>
        </c:ser>
        <c:ser>
          <c:idx val="1"/>
          <c:order val="1"/>
          <c:tx>
            <c:strRef>
              <c:f>'[PARTE-Data.xlsx]phpScheduleIt'!$E$3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'[PARTE-Data.xlsx]phpScheduleIt'!$C$4:$C$6</c:f>
              <c:strCache>
                <c:ptCount val="3"/>
                <c:pt idx="0">
                  <c:v>1.0.0-1.1.0</c:v>
                </c:pt>
                <c:pt idx="1">
                  <c:v>1.1.0-1.2.0</c:v>
                </c:pt>
                <c:pt idx="2">
                  <c:v>1.2.0-1.2.12</c:v>
                </c:pt>
              </c:strCache>
            </c:strRef>
          </c:cat>
          <c:val>
            <c:numRef>
              <c:f>'[PARTE-Data.xlsx]phpScheduleIt'!$E$4:$E$6</c:f>
              <c:numCache>
                <c:formatCode>General</c:formatCode>
                <c:ptCount val="3"/>
                <c:pt idx="0">
                  <c:v>8776.0</c:v>
                </c:pt>
                <c:pt idx="1">
                  <c:v>10620.0</c:v>
                </c:pt>
                <c:pt idx="2">
                  <c:v>8412.0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597016"/>
        <c:axId val="2036403656"/>
      </c:barChart>
      <c:catAx>
        <c:axId val="211859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403656"/>
        <c:crosses val="autoZero"/>
        <c:auto val="1"/>
        <c:lblAlgn val="ctr"/>
        <c:lblOffset val="100"/>
        <c:noMultiLvlLbl val="0"/>
      </c:catAx>
      <c:valAx>
        <c:axId val="2036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59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Mambo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'[PARTE-Data.xlsx]Mambo'!$D$3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'[PARTE-Data.xlsx]Mambo'!$C$4:$C$9</c:f>
              <c:strCache>
                <c:ptCount val="6"/>
                <c:pt idx="0">
                  <c:v>4.5.5-4.5.6</c:v>
                </c:pt>
                <c:pt idx="1">
                  <c:v>4.5.6-4.6.1</c:v>
                </c:pt>
                <c:pt idx="2">
                  <c:v>4.6.1-4.6.2</c:v>
                </c:pt>
                <c:pt idx="3">
                  <c:v>4.6.2-4.6.3</c:v>
                </c:pt>
                <c:pt idx="4">
                  <c:v>4.6.3-4.6.4</c:v>
                </c:pt>
                <c:pt idx="5">
                  <c:v>4.6.4-4.6.5</c:v>
                </c:pt>
              </c:strCache>
            </c:strRef>
          </c:cat>
          <c:val>
            <c:numRef>
              <c:f>'[PARTE-Data.xlsx]Mambo'!$D$4:$D$9</c:f>
              <c:numCache>
                <c:formatCode>General</c:formatCode>
                <c:ptCount val="6"/>
                <c:pt idx="0">
                  <c:v>21780.0</c:v>
                </c:pt>
                <c:pt idx="1">
                  <c:v>21260.0</c:v>
                </c:pt>
                <c:pt idx="2">
                  <c:v>19832.0</c:v>
                </c:pt>
                <c:pt idx="3">
                  <c:v>22748.0</c:v>
                </c:pt>
                <c:pt idx="4">
                  <c:v>23778.0</c:v>
                </c:pt>
                <c:pt idx="5">
                  <c:v>23779.0</c:v>
                </c:pt>
              </c:numCache>
            </c:numRef>
          </c:val>
        </c:ser>
        <c:ser>
          <c:idx val="1"/>
          <c:order val="1"/>
          <c:tx>
            <c:strRef>
              <c:f>'[PARTE-Data.xlsx]Mambo'!$E$3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'[PARTE-Data.xlsx]Mambo'!$C$4:$C$9</c:f>
              <c:strCache>
                <c:ptCount val="6"/>
                <c:pt idx="0">
                  <c:v>4.5.5-4.5.6</c:v>
                </c:pt>
                <c:pt idx="1">
                  <c:v>4.5.6-4.6.1</c:v>
                </c:pt>
                <c:pt idx="2">
                  <c:v>4.6.1-4.6.2</c:v>
                </c:pt>
                <c:pt idx="3">
                  <c:v>4.6.2-4.6.3</c:v>
                </c:pt>
                <c:pt idx="4">
                  <c:v>4.6.3-4.6.4</c:v>
                </c:pt>
                <c:pt idx="5">
                  <c:v>4.6.4-4.6.5</c:v>
                </c:pt>
              </c:strCache>
            </c:strRef>
          </c:cat>
          <c:val>
            <c:numRef>
              <c:f>'[PARTE-Data.xlsx]Mambo'!$E$4:$E$9</c:f>
              <c:numCache>
                <c:formatCode>General</c:formatCode>
                <c:ptCount val="6"/>
                <c:pt idx="0">
                  <c:v>3229.0</c:v>
                </c:pt>
                <c:pt idx="1">
                  <c:v>17789.0</c:v>
                </c:pt>
                <c:pt idx="2">
                  <c:v>7089.0</c:v>
                </c:pt>
                <c:pt idx="3">
                  <c:v>8388.0</c:v>
                </c:pt>
                <c:pt idx="4">
                  <c:v>5768.0</c:v>
                </c:pt>
                <c:pt idx="5">
                  <c:v>209.0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700360"/>
        <c:axId val="2117198888"/>
      </c:barChart>
      <c:catAx>
        <c:axId val="2117700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</a:t>
                </a:r>
                <a:r>
                  <a:rPr lang="en-US" baseline="0"/>
                  <a:t> Pair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198888"/>
        <c:crosses val="autoZero"/>
        <c:auto val="1"/>
        <c:lblAlgn val="ctr"/>
        <c:lblOffset val="100"/>
        <c:noMultiLvlLbl val="0"/>
      </c:catAx>
      <c:valAx>
        <c:axId val="211719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Paths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00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Mantis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'[PARTE-Data.xlsx]Mantis'!$D$3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'[PARTE-Data.xlsx]Mantis'!$C$4:$C$10</c:f>
              <c:strCache>
                <c:ptCount val="7"/>
                <c:pt idx="0">
                  <c:v>1.1.6-1.1.7</c:v>
                </c:pt>
                <c:pt idx="1">
                  <c:v>1.1.7-1.1.8</c:v>
                </c:pt>
                <c:pt idx="2">
                  <c:v>1.1.8-1.2.0</c:v>
                </c:pt>
                <c:pt idx="3">
                  <c:v>1.2.0-1.2.1</c:v>
                </c:pt>
                <c:pt idx="4">
                  <c:v>1.2.1-1.2.2</c:v>
                </c:pt>
                <c:pt idx="5">
                  <c:v>1.2.2-1.2.3</c:v>
                </c:pt>
                <c:pt idx="6">
                  <c:v>1.2.3-1.2.4</c:v>
                </c:pt>
              </c:strCache>
            </c:strRef>
          </c:cat>
          <c:val>
            <c:numRef>
              <c:f>'[PARTE-Data.xlsx]Mantis'!$D$4:$D$10</c:f>
              <c:numCache>
                <c:formatCode>General</c:formatCode>
                <c:ptCount val="7"/>
                <c:pt idx="0">
                  <c:v>67929.0</c:v>
                </c:pt>
                <c:pt idx="1">
                  <c:v>67918.0</c:v>
                </c:pt>
                <c:pt idx="2">
                  <c:v>82124.0</c:v>
                </c:pt>
                <c:pt idx="3">
                  <c:v>82683.0</c:v>
                </c:pt>
                <c:pt idx="4">
                  <c:v>82719.0</c:v>
                </c:pt>
                <c:pt idx="5">
                  <c:v>82824.0</c:v>
                </c:pt>
                <c:pt idx="6">
                  <c:v>83162.0</c:v>
                </c:pt>
              </c:numCache>
            </c:numRef>
          </c:val>
        </c:ser>
        <c:ser>
          <c:idx val="1"/>
          <c:order val="1"/>
          <c:tx>
            <c:strRef>
              <c:f>'[PARTE-Data.xlsx]Mantis'!$E$3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'[PARTE-Data.xlsx]Mantis'!$C$4:$C$10</c:f>
              <c:strCache>
                <c:ptCount val="7"/>
                <c:pt idx="0">
                  <c:v>1.1.6-1.1.7</c:v>
                </c:pt>
                <c:pt idx="1">
                  <c:v>1.1.7-1.1.8</c:v>
                </c:pt>
                <c:pt idx="2">
                  <c:v>1.1.8-1.2.0</c:v>
                </c:pt>
                <c:pt idx="3">
                  <c:v>1.2.0-1.2.1</c:v>
                </c:pt>
                <c:pt idx="4">
                  <c:v>1.2.1-1.2.2</c:v>
                </c:pt>
                <c:pt idx="5">
                  <c:v>1.2.2-1.2.3</c:v>
                </c:pt>
                <c:pt idx="6">
                  <c:v>1.2.3-1.2.4</c:v>
                </c:pt>
              </c:strCache>
            </c:strRef>
          </c:cat>
          <c:val>
            <c:numRef>
              <c:f>'[PARTE-Data.xlsx]Mantis'!$E$4:$E$10</c:f>
              <c:numCache>
                <c:formatCode>General</c:formatCode>
                <c:ptCount val="7"/>
                <c:pt idx="0">
                  <c:v>6976.0</c:v>
                </c:pt>
                <c:pt idx="1">
                  <c:v>4668.0</c:v>
                </c:pt>
                <c:pt idx="2">
                  <c:v>82029.0</c:v>
                </c:pt>
                <c:pt idx="3">
                  <c:v>26983.0</c:v>
                </c:pt>
                <c:pt idx="4">
                  <c:v>22196.0</c:v>
                </c:pt>
                <c:pt idx="5">
                  <c:v>14604.0</c:v>
                </c:pt>
                <c:pt idx="6">
                  <c:v>41321.0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414552"/>
        <c:axId val="2120420968"/>
      </c:barChart>
      <c:catAx>
        <c:axId val="2120414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20968"/>
        <c:crosses val="autoZero"/>
        <c:auto val="1"/>
        <c:lblAlgn val="ctr"/>
        <c:lblOffset val="100"/>
        <c:noMultiLvlLbl val="0"/>
      </c:catAx>
      <c:valAx>
        <c:axId val="212042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1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08F3-BB1B-B04A-BF07-2F23CC942E49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73683569"/>
              </p:ext>
            </p:extLst>
          </p:nvPr>
        </p:nvGraphicFramePr>
        <p:xfrm>
          <a:off x="301846" y="552937"/>
          <a:ext cx="2316310" cy="294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50595575"/>
              </p:ext>
            </p:extLst>
          </p:nvPr>
        </p:nvGraphicFramePr>
        <p:xfrm>
          <a:off x="2776954" y="552937"/>
          <a:ext cx="2535018" cy="294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54975226"/>
              </p:ext>
            </p:extLst>
          </p:nvPr>
        </p:nvGraphicFramePr>
        <p:xfrm>
          <a:off x="5490309" y="552937"/>
          <a:ext cx="3477845" cy="294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547527514"/>
              </p:ext>
            </p:extLst>
          </p:nvPr>
        </p:nvGraphicFramePr>
        <p:xfrm>
          <a:off x="301846" y="3653693"/>
          <a:ext cx="3742617" cy="296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91035920"/>
              </p:ext>
            </p:extLst>
          </p:nvPr>
        </p:nvGraphicFramePr>
        <p:xfrm>
          <a:off x="4200770" y="3653693"/>
          <a:ext cx="4767383" cy="296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0833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Hyunsook Do</dc:creator>
  <cp:lastModifiedBy>Hyunsook Do</cp:lastModifiedBy>
  <cp:revision>2</cp:revision>
  <dcterms:created xsi:type="dcterms:W3CDTF">2012-11-04T16:00:47Z</dcterms:created>
  <dcterms:modified xsi:type="dcterms:W3CDTF">2012-11-04T16:11:20Z</dcterms:modified>
</cp:coreProperties>
</file>