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kyDrive\Research_Projects\PARTE-Data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kyDrive\Research_Projects\PARTE-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kyDrive\Research_Projects\PARTE-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kyDrive\Research_Projects\PARTE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FAQForge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FaqForge!$D$3</c:f>
              <c:strCache>
                <c:ptCount val="1"/>
                <c:pt idx="0">
                  <c:v>path-entire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FaqForge!$C$4:$C$5</c:f>
              <c:strCache>
                <c:ptCount val="2"/>
                <c:pt idx="0">
                  <c:v>1.3.0-1.3.1</c:v>
                </c:pt>
                <c:pt idx="1">
                  <c:v>1.3.1-1.3.2</c:v>
                </c:pt>
              </c:strCache>
            </c:strRef>
          </c:cat>
          <c:val>
            <c:numRef>
              <c:f>FaqForge!$D$4:$D$5</c:f>
              <c:numCache>
                <c:formatCode>General</c:formatCode>
                <c:ptCount val="2"/>
                <c:pt idx="0">
                  <c:v>73</c:v>
                </c:pt>
                <c:pt idx="1">
                  <c:v>73</c:v>
                </c:pt>
              </c:numCache>
            </c:numRef>
          </c:val>
        </c:ser>
        <c:ser>
          <c:idx val="1"/>
          <c:order val="1"/>
          <c:tx>
            <c:strRef>
              <c:f>FaqForge!$E$3</c:f>
              <c:strCache>
                <c:ptCount val="1"/>
                <c:pt idx="0">
                  <c:v>path-parte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FaqForge!$C$4:$C$5</c:f>
              <c:strCache>
                <c:ptCount val="2"/>
                <c:pt idx="0">
                  <c:v>1.3.0-1.3.1</c:v>
                </c:pt>
                <c:pt idx="1">
                  <c:v>1.3.1-1.3.2</c:v>
                </c:pt>
              </c:strCache>
            </c:strRef>
          </c:cat>
          <c:val>
            <c:numRef>
              <c:f>FaqForge!$E$4:$E$5</c:f>
              <c:numCache>
                <c:formatCode>General</c:formatCode>
                <c:ptCount val="2"/>
                <c:pt idx="0">
                  <c:v>5</c:v>
                </c:pt>
                <c:pt idx="1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24128"/>
        <c:axId val="37598720"/>
      </c:barChart>
      <c:catAx>
        <c:axId val="37424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</a:t>
                </a:r>
                <a:r>
                  <a:rPr lang="en-US" baseline="0"/>
                  <a:t> Pair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98720"/>
        <c:crosses val="autoZero"/>
        <c:auto val="1"/>
        <c:lblAlgn val="ctr"/>
        <c:lblOffset val="100"/>
        <c:noMultiLvlLbl val="0"/>
      </c:catAx>
      <c:valAx>
        <c:axId val="375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2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osCommerce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4647165384389919"/>
          <c:y val="0.15997678340849178"/>
          <c:w val="0.70359318679967453"/>
          <c:h val="0.539864884599683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osCommerce!$D$3</c:f>
              <c:strCache>
                <c:ptCount val="1"/>
                <c:pt idx="0">
                  <c:v>path-entire</c:v>
                </c:pt>
              </c:strCache>
            </c:strRef>
          </c:tx>
          <c:spPr>
            <a:solidFill>
              <a:srgbClr val="F79646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cat>
            <c:strRef>
              <c:f>osCommerce!$C$4:$C$5</c:f>
              <c:strCache>
                <c:ptCount val="2"/>
                <c:pt idx="0">
                  <c:v>2.2MS1-2.2MS2</c:v>
                </c:pt>
                <c:pt idx="1">
                  <c:v>2.2MS2-2.2MS2-060817</c:v>
                </c:pt>
              </c:strCache>
            </c:strRef>
          </c:cat>
          <c:val>
            <c:numRef>
              <c:f>osCommerce!$D$4:$D$5</c:f>
              <c:numCache>
                <c:formatCode>General</c:formatCode>
                <c:ptCount val="2"/>
                <c:pt idx="0">
                  <c:v>2403</c:v>
                </c:pt>
                <c:pt idx="1">
                  <c:v>2409</c:v>
                </c:pt>
              </c:numCache>
            </c:numRef>
          </c:val>
        </c:ser>
        <c:ser>
          <c:idx val="1"/>
          <c:order val="1"/>
          <c:tx>
            <c:strRef>
              <c:f>osCommerce!$E$3</c:f>
              <c:strCache>
                <c:ptCount val="1"/>
                <c:pt idx="0">
                  <c:v>path-parte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osCommerce!$C$4:$C$5</c:f>
              <c:strCache>
                <c:ptCount val="2"/>
                <c:pt idx="0">
                  <c:v>2.2MS1-2.2MS2</c:v>
                </c:pt>
                <c:pt idx="1">
                  <c:v>2.2MS2-2.2MS2-060817</c:v>
                </c:pt>
              </c:strCache>
            </c:strRef>
          </c:cat>
          <c:val>
            <c:numRef>
              <c:f>osCommerce!$E$4:$E$5</c:f>
              <c:numCache>
                <c:formatCode>General</c:formatCode>
                <c:ptCount val="2"/>
                <c:pt idx="0">
                  <c:v>1719</c:v>
                </c:pt>
                <c:pt idx="1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627776"/>
        <c:axId val="61055360"/>
      </c:barChart>
      <c:catAx>
        <c:axId val="59627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 Pair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5360"/>
        <c:crosses val="autoZero"/>
        <c:auto val="1"/>
        <c:lblAlgn val="ctr"/>
        <c:lblOffset val="100"/>
        <c:noMultiLvlLbl val="0"/>
      </c:catAx>
      <c:valAx>
        <c:axId val="6105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2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phpScheduleIt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phpScheduleIt!$D$3</c:f>
              <c:strCache>
                <c:ptCount val="1"/>
                <c:pt idx="0">
                  <c:v>path-entire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phpScheduleIt!$C$4:$C$6</c:f>
              <c:strCache>
                <c:ptCount val="3"/>
                <c:pt idx="0">
                  <c:v>1.0.0-1.1.0</c:v>
                </c:pt>
                <c:pt idx="1">
                  <c:v>1.1.0-1.2.0</c:v>
                </c:pt>
                <c:pt idx="2">
                  <c:v>1.2.0-1.2.12</c:v>
                </c:pt>
              </c:strCache>
            </c:strRef>
          </c:cat>
          <c:val>
            <c:numRef>
              <c:f>phpScheduleIt!$D$4:$D$6</c:f>
              <c:numCache>
                <c:formatCode>General</c:formatCode>
                <c:ptCount val="3"/>
                <c:pt idx="0">
                  <c:v>481</c:v>
                </c:pt>
                <c:pt idx="1">
                  <c:v>518</c:v>
                </c:pt>
                <c:pt idx="2">
                  <c:v>529</c:v>
                </c:pt>
              </c:numCache>
            </c:numRef>
          </c:val>
        </c:ser>
        <c:ser>
          <c:idx val="1"/>
          <c:order val="1"/>
          <c:tx>
            <c:strRef>
              <c:f>phpScheduleIt!$E$3</c:f>
              <c:strCache>
                <c:ptCount val="1"/>
                <c:pt idx="0">
                  <c:v>path-parte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phpScheduleIt!$C$4:$C$6</c:f>
              <c:strCache>
                <c:ptCount val="3"/>
                <c:pt idx="0">
                  <c:v>1.0.0-1.1.0</c:v>
                </c:pt>
                <c:pt idx="1">
                  <c:v>1.1.0-1.2.0</c:v>
                </c:pt>
                <c:pt idx="2">
                  <c:v>1.2.0-1.2.12</c:v>
                </c:pt>
              </c:strCache>
            </c:strRef>
          </c:cat>
          <c:val>
            <c:numRef>
              <c:f>phpScheduleIt!$E$4:$E$6</c:f>
              <c:numCache>
                <c:formatCode>General</c:formatCode>
                <c:ptCount val="3"/>
                <c:pt idx="0">
                  <c:v>338</c:v>
                </c:pt>
                <c:pt idx="1">
                  <c:v>314</c:v>
                </c:pt>
                <c:pt idx="2">
                  <c:v>154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81760"/>
        <c:axId val="36996224"/>
      </c:barChart>
      <c:catAx>
        <c:axId val="36981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 Pair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224"/>
        <c:crosses val="autoZero"/>
        <c:auto val="1"/>
        <c:lblAlgn val="ctr"/>
        <c:lblOffset val="100"/>
        <c:noMultiLvlLbl val="0"/>
      </c:catAx>
      <c:valAx>
        <c:axId val="3699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8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Mambo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Mambo!$D$3</c:f>
              <c:strCache>
                <c:ptCount val="1"/>
                <c:pt idx="0">
                  <c:v>path-entire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Mambo!$C$4:$C$9</c:f>
              <c:strCache>
                <c:ptCount val="6"/>
                <c:pt idx="0">
                  <c:v>4.5.5-4.5.6</c:v>
                </c:pt>
                <c:pt idx="1">
                  <c:v>4.5.6-4.6.1</c:v>
                </c:pt>
                <c:pt idx="2">
                  <c:v>4.6.1-4.6.2</c:v>
                </c:pt>
                <c:pt idx="3">
                  <c:v>4.6.2-4.6.3</c:v>
                </c:pt>
                <c:pt idx="4">
                  <c:v>4.6.3-4.6.4</c:v>
                </c:pt>
                <c:pt idx="5">
                  <c:v>4.6.4-4.6.5</c:v>
                </c:pt>
              </c:strCache>
            </c:strRef>
          </c:cat>
          <c:val>
            <c:numRef>
              <c:f>Mambo!$D$4:$D$9</c:f>
              <c:numCache>
                <c:formatCode>General</c:formatCode>
                <c:ptCount val="6"/>
                <c:pt idx="0">
                  <c:v>1357</c:v>
                </c:pt>
                <c:pt idx="1">
                  <c:v>1388</c:v>
                </c:pt>
                <c:pt idx="2">
                  <c:v>1416</c:v>
                </c:pt>
                <c:pt idx="3">
                  <c:v>1409</c:v>
                </c:pt>
                <c:pt idx="4">
                  <c:v>1444</c:v>
                </c:pt>
                <c:pt idx="5">
                  <c:v>1444</c:v>
                </c:pt>
              </c:numCache>
            </c:numRef>
          </c:val>
        </c:ser>
        <c:ser>
          <c:idx val="1"/>
          <c:order val="1"/>
          <c:tx>
            <c:strRef>
              <c:f>Mambo!$E$3</c:f>
              <c:strCache>
                <c:ptCount val="1"/>
                <c:pt idx="0">
                  <c:v>path-parte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Mambo!$C$4:$C$9</c:f>
              <c:strCache>
                <c:ptCount val="6"/>
                <c:pt idx="0">
                  <c:v>4.5.5-4.5.6</c:v>
                </c:pt>
                <c:pt idx="1">
                  <c:v>4.5.6-4.6.1</c:v>
                </c:pt>
                <c:pt idx="2">
                  <c:v>4.6.1-4.6.2</c:v>
                </c:pt>
                <c:pt idx="3">
                  <c:v>4.6.2-4.6.3</c:v>
                </c:pt>
                <c:pt idx="4">
                  <c:v>4.6.3-4.6.4</c:v>
                </c:pt>
                <c:pt idx="5">
                  <c:v>4.6.4-4.6.5</c:v>
                </c:pt>
              </c:strCache>
            </c:strRef>
          </c:cat>
          <c:val>
            <c:numRef>
              <c:f>Mambo!$E$4:$E$9</c:f>
              <c:numCache>
                <c:formatCode>General</c:formatCode>
                <c:ptCount val="6"/>
                <c:pt idx="0">
                  <c:v>65</c:v>
                </c:pt>
                <c:pt idx="1">
                  <c:v>1388</c:v>
                </c:pt>
                <c:pt idx="2">
                  <c:v>236</c:v>
                </c:pt>
                <c:pt idx="3">
                  <c:v>92</c:v>
                </c:pt>
                <c:pt idx="4">
                  <c:v>114</c:v>
                </c:pt>
                <c:pt idx="5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67712"/>
        <c:axId val="42996096"/>
      </c:barChart>
      <c:catAx>
        <c:axId val="42467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</a:t>
                </a:r>
                <a:r>
                  <a:rPr lang="en-US" baseline="0"/>
                  <a:t> Pair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096"/>
        <c:crosses val="autoZero"/>
        <c:auto val="1"/>
        <c:lblAlgn val="ctr"/>
        <c:lblOffset val="100"/>
        <c:noMultiLvlLbl val="0"/>
      </c:catAx>
      <c:valAx>
        <c:axId val="4299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Paths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6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Mantis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Mantis!$D$3</c:f>
              <c:strCache>
                <c:ptCount val="1"/>
                <c:pt idx="0">
                  <c:v>path-entire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Mantis!$C$4:$C$10</c:f>
              <c:strCache>
                <c:ptCount val="7"/>
                <c:pt idx="0">
                  <c:v>1.1.6-1.1.7</c:v>
                </c:pt>
                <c:pt idx="1">
                  <c:v>1.1.7-1.1.8</c:v>
                </c:pt>
                <c:pt idx="2">
                  <c:v>1.1.8-1.2.0</c:v>
                </c:pt>
                <c:pt idx="3">
                  <c:v>1.2.0-1.2.1</c:v>
                </c:pt>
                <c:pt idx="4">
                  <c:v>1.2.1-1.2.2</c:v>
                </c:pt>
                <c:pt idx="5">
                  <c:v>1.2.2-1.2.3</c:v>
                </c:pt>
                <c:pt idx="6">
                  <c:v>1.2.3-1.2.4</c:v>
                </c:pt>
              </c:strCache>
            </c:strRef>
          </c:cat>
          <c:val>
            <c:numRef>
              <c:f>Mantis!$D$4:$D$10</c:f>
              <c:numCache>
                <c:formatCode>General</c:formatCode>
                <c:ptCount val="7"/>
                <c:pt idx="0">
                  <c:v>3482</c:v>
                </c:pt>
                <c:pt idx="1">
                  <c:v>3482</c:v>
                </c:pt>
                <c:pt idx="2">
                  <c:v>4345</c:v>
                </c:pt>
                <c:pt idx="3">
                  <c:v>4373</c:v>
                </c:pt>
                <c:pt idx="4">
                  <c:v>4389</c:v>
                </c:pt>
                <c:pt idx="5">
                  <c:v>4403</c:v>
                </c:pt>
                <c:pt idx="6">
                  <c:v>4419</c:v>
                </c:pt>
              </c:numCache>
            </c:numRef>
          </c:val>
        </c:ser>
        <c:ser>
          <c:idx val="1"/>
          <c:order val="1"/>
          <c:tx>
            <c:strRef>
              <c:f>Mantis!$E$3</c:f>
              <c:strCache>
                <c:ptCount val="1"/>
                <c:pt idx="0">
                  <c:v>path-parte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Mantis!$C$4:$C$10</c:f>
              <c:strCache>
                <c:ptCount val="7"/>
                <c:pt idx="0">
                  <c:v>1.1.6-1.1.7</c:v>
                </c:pt>
                <c:pt idx="1">
                  <c:v>1.1.7-1.1.8</c:v>
                </c:pt>
                <c:pt idx="2">
                  <c:v>1.1.8-1.2.0</c:v>
                </c:pt>
                <c:pt idx="3">
                  <c:v>1.2.0-1.2.1</c:v>
                </c:pt>
                <c:pt idx="4">
                  <c:v>1.2.1-1.2.2</c:v>
                </c:pt>
                <c:pt idx="5">
                  <c:v>1.2.2-1.2.3</c:v>
                </c:pt>
                <c:pt idx="6">
                  <c:v>1.2.3-1.2.4</c:v>
                </c:pt>
              </c:strCache>
            </c:strRef>
          </c:cat>
          <c:val>
            <c:numRef>
              <c:f>Mantis!$E$4:$E$10</c:f>
              <c:numCache>
                <c:formatCode>General</c:formatCode>
                <c:ptCount val="7"/>
                <c:pt idx="0">
                  <c:v>221</c:v>
                </c:pt>
                <c:pt idx="1">
                  <c:v>185</c:v>
                </c:pt>
                <c:pt idx="2">
                  <c:v>2802</c:v>
                </c:pt>
                <c:pt idx="3">
                  <c:v>166</c:v>
                </c:pt>
                <c:pt idx="4">
                  <c:v>106</c:v>
                </c:pt>
                <c:pt idx="5">
                  <c:v>103</c:v>
                </c:pt>
                <c:pt idx="6">
                  <c:v>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32288"/>
        <c:axId val="36334208"/>
      </c:barChart>
      <c:catAx>
        <c:axId val="36332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Version Pair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4208"/>
        <c:crosses val="autoZero"/>
        <c:auto val="1"/>
        <c:lblAlgn val="ctr"/>
        <c:lblOffset val="100"/>
        <c:noMultiLvlLbl val="0"/>
      </c:catAx>
      <c:valAx>
        <c:axId val="3633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0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5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0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0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08F3-BB1B-B04A-BF07-2F23CC942E49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08F3-BB1B-B04A-BF07-2F23CC942E49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53B1-34A0-E446-A5F7-B1BBCC384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872223"/>
              </p:ext>
            </p:extLst>
          </p:nvPr>
        </p:nvGraphicFramePr>
        <p:xfrm>
          <a:off x="301846" y="552936"/>
          <a:ext cx="2382503" cy="2944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970196"/>
              </p:ext>
            </p:extLst>
          </p:nvPr>
        </p:nvGraphicFramePr>
        <p:xfrm>
          <a:off x="2786743" y="552937"/>
          <a:ext cx="3276600" cy="294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20871"/>
              </p:ext>
            </p:extLst>
          </p:nvPr>
        </p:nvGraphicFramePr>
        <p:xfrm>
          <a:off x="6183086" y="552935"/>
          <a:ext cx="2785067" cy="2944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750605"/>
              </p:ext>
            </p:extLst>
          </p:nvPr>
        </p:nvGraphicFramePr>
        <p:xfrm>
          <a:off x="301846" y="3653692"/>
          <a:ext cx="3802068" cy="296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09429"/>
              </p:ext>
            </p:extLst>
          </p:nvPr>
        </p:nvGraphicFramePr>
        <p:xfrm>
          <a:off x="4201545" y="3653691"/>
          <a:ext cx="4766608" cy="296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0833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ahoma"/>
      <a:font script="Hebr" typeface="Gisha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ahoma"/>
      <a:font script="Hebr" typeface="Gisha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Hyunsook Do</dc:creator>
  <cp:lastModifiedBy>Md hossain</cp:lastModifiedBy>
  <cp:revision>4</cp:revision>
  <dcterms:created xsi:type="dcterms:W3CDTF">2012-11-04T16:00:47Z</dcterms:created>
  <dcterms:modified xsi:type="dcterms:W3CDTF">2013-06-08T22:35:43Z</dcterms:modified>
</cp:coreProperties>
</file>