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94D5"/>
    <a:srgbClr val="756AD5"/>
    <a:srgbClr val="CDD9D5"/>
    <a:srgbClr val="D7E4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1" d="100"/>
          <a:sy n="71" d="100"/>
        </p:scale>
        <p:origin x="-1216" y="-104"/>
      </p:cViewPr>
      <p:guideLst>
        <p:guide orient="horz" pos="1957"/>
        <p:guide pos="28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71B1-9F77-D644-9DC3-9A7B862B5AE2}" type="datetimeFigureOut">
              <a:rPr lang="en-US" smtClean="0"/>
              <a:t>6/17/14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469B-FADE-E542-BAEE-4EFC91332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8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71B1-9F77-D644-9DC3-9A7B862B5AE2}" type="datetimeFigureOut">
              <a:rPr lang="en-US" smtClean="0"/>
              <a:t>6/17/14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469B-FADE-E542-BAEE-4EFC91332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4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71B1-9F77-D644-9DC3-9A7B862B5AE2}" type="datetimeFigureOut">
              <a:rPr lang="en-US" smtClean="0"/>
              <a:t>6/17/14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469B-FADE-E542-BAEE-4EFC91332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2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71B1-9F77-D644-9DC3-9A7B862B5AE2}" type="datetimeFigureOut">
              <a:rPr lang="en-US" smtClean="0"/>
              <a:t>6/17/14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469B-FADE-E542-BAEE-4EFC91332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4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71B1-9F77-D644-9DC3-9A7B862B5AE2}" type="datetimeFigureOut">
              <a:rPr lang="en-US" smtClean="0"/>
              <a:t>6/17/14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469B-FADE-E542-BAEE-4EFC91332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1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71B1-9F77-D644-9DC3-9A7B862B5AE2}" type="datetimeFigureOut">
              <a:rPr lang="en-US" smtClean="0"/>
              <a:t>6/17/14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469B-FADE-E542-BAEE-4EFC91332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4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71B1-9F77-D644-9DC3-9A7B862B5AE2}" type="datetimeFigureOut">
              <a:rPr lang="en-US" smtClean="0"/>
              <a:t>6/17/14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469B-FADE-E542-BAEE-4EFC91332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0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71B1-9F77-D644-9DC3-9A7B862B5AE2}" type="datetimeFigureOut">
              <a:rPr lang="en-US" smtClean="0"/>
              <a:t>6/17/14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469B-FADE-E542-BAEE-4EFC91332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1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71B1-9F77-D644-9DC3-9A7B862B5AE2}" type="datetimeFigureOut">
              <a:rPr lang="en-US" smtClean="0"/>
              <a:t>6/17/14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469B-FADE-E542-BAEE-4EFC91332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9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71B1-9F77-D644-9DC3-9A7B862B5AE2}" type="datetimeFigureOut">
              <a:rPr lang="en-US" smtClean="0"/>
              <a:t>6/17/14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469B-FADE-E542-BAEE-4EFC91332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0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71B1-9F77-D644-9DC3-9A7B862B5AE2}" type="datetimeFigureOut">
              <a:rPr lang="en-US" smtClean="0"/>
              <a:t>6/17/14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469B-FADE-E542-BAEE-4EFC91332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5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D71B1-9F77-D644-9DC3-9A7B862B5AE2}" type="datetimeFigureOut">
              <a:rPr lang="en-US" smtClean="0"/>
              <a:t>6/17/14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4469B-FADE-E542-BAEE-4EFC91332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0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323103"/>
            <a:ext cx="2122350" cy="3427384"/>
          </a:xfrm>
          <a:prstGeom prst="rect">
            <a:avLst/>
          </a:prstGeom>
          <a:solidFill>
            <a:srgbClr val="CDD9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Preprocessing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342039"/>
            <a:ext cx="2269554" cy="3408448"/>
          </a:xfrm>
          <a:prstGeom prst="rect">
            <a:avLst/>
          </a:prstGeom>
          <a:solidFill>
            <a:srgbClr val="CDD9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Test Generation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08404" y="4110380"/>
            <a:ext cx="5419168" cy="1693402"/>
          </a:xfrm>
          <a:prstGeom prst="rect">
            <a:avLst/>
          </a:prstGeom>
          <a:solidFill>
            <a:srgbClr val="CDD9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Impact Analysis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Flowchart: Multidocument 9"/>
          <p:cNvSpPr/>
          <p:nvPr/>
        </p:nvSpPr>
        <p:spPr>
          <a:xfrm>
            <a:off x="381000" y="1591803"/>
            <a:ext cx="1524000" cy="918387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Modified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Source (v1)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Flowchart: Multidocument 12"/>
          <p:cNvSpPr/>
          <p:nvPr/>
        </p:nvSpPr>
        <p:spPr>
          <a:xfrm>
            <a:off x="381000" y="569269"/>
            <a:ext cx="1524000" cy="918387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Original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Source (v0)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14600" y="1023728"/>
            <a:ext cx="1398128" cy="6816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File Preparation</a:t>
            </a:r>
            <a:endParaRPr lang="en-US" sz="16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2514600" y="2614338"/>
            <a:ext cx="1219200" cy="6816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AST2HIR</a:t>
            </a:r>
            <a:endParaRPr lang="en-US" sz="1600" b="1" dirty="0"/>
          </a:p>
        </p:txBody>
      </p:sp>
      <p:sp>
        <p:nvSpPr>
          <p:cNvPr id="12" name="Rectangle 11"/>
          <p:cNvSpPr/>
          <p:nvPr/>
        </p:nvSpPr>
        <p:spPr>
          <a:xfrm>
            <a:off x="381000" y="3027476"/>
            <a:ext cx="1219200" cy="7015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00009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PHC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7467600" y="2273493"/>
            <a:ext cx="1353199" cy="10225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00009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Constraint</a:t>
            </a:r>
            <a:r>
              <a:rPr lang="en-US" b="1" dirty="0"/>
              <a:t> </a:t>
            </a:r>
            <a:r>
              <a:rPr lang="en-US" b="1" dirty="0" smtClean="0"/>
              <a:t>Solver</a:t>
            </a:r>
          </a:p>
        </p:txBody>
      </p:sp>
      <p:sp>
        <p:nvSpPr>
          <p:cNvPr id="14" name="Flowchart: Multidocument 22"/>
          <p:cNvSpPr/>
          <p:nvPr/>
        </p:nvSpPr>
        <p:spPr>
          <a:xfrm>
            <a:off x="7391400" y="654480"/>
            <a:ext cx="1524000" cy="1050937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Executable</a:t>
            </a:r>
          </a:p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Test Cases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133600" y="4856991"/>
            <a:ext cx="1184210" cy="6816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PDG Generator</a:t>
            </a:r>
            <a:endParaRPr lang="en-US" sz="16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3733800" y="4838055"/>
            <a:ext cx="1295400" cy="6816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Differencing</a:t>
            </a:r>
          </a:p>
          <a:p>
            <a:pPr algn="ctr"/>
            <a:r>
              <a:rPr lang="en-US" sz="1600" b="1" dirty="0" smtClean="0"/>
              <a:t>Tool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410200" y="4856991"/>
            <a:ext cx="1219200" cy="6816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Slicer</a:t>
            </a:r>
            <a:endParaRPr lang="en-US" sz="16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4876800" y="910114"/>
            <a:ext cx="1524000" cy="6816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Test Execution</a:t>
            </a:r>
            <a:endParaRPr lang="en-US" sz="1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029200" y="2955183"/>
            <a:ext cx="1371600" cy="6816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Test Path Generation</a:t>
            </a:r>
            <a:endParaRPr lang="en-US" sz="16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5029200" y="1932648"/>
            <a:ext cx="1371600" cy="6816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Constraint Resolution</a:t>
            </a:r>
            <a:endParaRPr lang="en-US" sz="1600" b="1" dirty="0"/>
          </a:p>
        </p:txBody>
      </p:sp>
      <p:cxnSp>
        <p:nvCxnSpPr>
          <p:cNvPr id="21" name="Straight Arrow Connector 20"/>
          <p:cNvCxnSpPr>
            <a:stCxn id="9" idx="3"/>
          </p:cNvCxnSpPr>
          <p:nvPr/>
        </p:nvCxnSpPr>
        <p:spPr>
          <a:xfrm>
            <a:off x="1905000" y="1028462"/>
            <a:ext cx="609600" cy="151485"/>
          </a:xfrm>
          <a:prstGeom prst="straightConnector1">
            <a:avLst/>
          </a:prstGeom>
          <a:ln w="57150" cmpd="sng">
            <a:solidFill>
              <a:srgbClr val="8B94D5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</p:cNvCxnSpPr>
          <p:nvPr/>
        </p:nvCxnSpPr>
        <p:spPr>
          <a:xfrm flipV="1">
            <a:off x="1905000" y="1591805"/>
            <a:ext cx="609600" cy="459192"/>
          </a:xfrm>
          <a:prstGeom prst="straightConnector1">
            <a:avLst/>
          </a:prstGeom>
          <a:ln w="57150" cmpd="sng">
            <a:solidFill>
              <a:srgbClr val="8B94D5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600201" y="1705418"/>
            <a:ext cx="1282862" cy="1471110"/>
          </a:xfrm>
          <a:prstGeom prst="straightConnector1">
            <a:avLst/>
          </a:prstGeom>
          <a:ln w="57150" cmpd="sng">
            <a:solidFill>
              <a:srgbClr val="8B94D5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</p:cNvCxnSpPr>
          <p:nvPr/>
        </p:nvCxnSpPr>
        <p:spPr>
          <a:xfrm flipV="1">
            <a:off x="1600200" y="3068798"/>
            <a:ext cx="914400" cy="309445"/>
          </a:xfrm>
          <a:prstGeom prst="straightConnector1">
            <a:avLst/>
          </a:prstGeom>
          <a:ln w="57150" cmpd="sng">
            <a:solidFill>
              <a:srgbClr val="8B94D5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5" idx="0"/>
          </p:cNvCxnSpPr>
          <p:nvPr/>
        </p:nvCxnSpPr>
        <p:spPr>
          <a:xfrm flipH="1">
            <a:off x="2725705" y="3296028"/>
            <a:ext cx="398495" cy="1560963"/>
          </a:xfrm>
          <a:prstGeom prst="straightConnector1">
            <a:avLst/>
          </a:prstGeom>
          <a:ln w="57150" cmpd="sng">
            <a:solidFill>
              <a:srgbClr val="8B94D5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0"/>
            <a:endCxn id="19" idx="2"/>
          </p:cNvCxnSpPr>
          <p:nvPr/>
        </p:nvCxnSpPr>
        <p:spPr>
          <a:xfrm flipH="1" flipV="1">
            <a:off x="5715000" y="3636873"/>
            <a:ext cx="304800" cy="1220118"/>
          </a:xfrm>
          <a:prstGeom prst="straightConnector1">
            <a:avLst/>
          </a:prstGeom>
          <a:ln w="57150" cmpd="sng">
            <a:solidFill>
              <a:srgbClr val="8B94D5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0"/>
            <a:endCxn id="20" idx="2"/>
          </p:cNvCxnSpPr>
          <p:nvPr/>
        </p:nvCxnSpPr>
        <p:spPr>
          <a:xfrm flipV="1">
            <a:off x="5715000" y="2614338"/>
            <a:ext cx="0" cy="340845"/>
          </a:xfrm>
          <a:prstGeom prst="straightConnector1">
            <a:avLst/>
          </a:prstGeom>
          <a:ln w="57150" cmpd="sng">
            <a:solidFill>
              <a:srgbClr val="8B94D5"/>
            </a:solidFill>
            <a:headEnd type="none"/>
            <a:tailEnd type="triangle" w="sm" len="sm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715000" y="1591803"/>
            <a:ext cx="0" cy="340845"/>
          </a:xfrm>
          <a:prstGeom prst="straightConnector1">
            <a:avLst/>
          </a:prstGeom>
          <a:ln w="57150" cmpd="sng">
            <a:solidFill>
              <a:srgbClr val="8B94D5"/>
            </a:solidFill>
            <a:headEnd type="none"/>
            <a:tailEnd type="triangle" w="sm" len="sm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3"/>
          </p:cNvCxnSpPr>
          <p:nvPr/>
        </p:nvCxnSpPr>
        <p:spPr>
          <a:xfrm>
            <a:off x="6400800" y="2273493"/>
            <a:ext cx="1066800" cy="340845"/>
          </a:xfrm>
          <a:prstGeom prst="straightConnector1">
            <a:avLst/>
          </a:prstGeom>
          <a:ln w="57150" cmpd="sng">
            <a:solidFill>
              <a:srgbClr val="8B94D5"/>
            </a:solidFill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3"/>
          </p:cNvCxnSpPr>
          <p:nvPr/>
        </p:nvCxnSpPr>
        <p:spPr>
          <a:xfrm flipV="1">
            <a:off x="6400800" y="1179949"/>
            <a:ext cx="838200" cy="71009"/>
          </a:xfrm>
          <a:prstGeom prst="straightConnector1">
            <a:avLst/>
          </a:prstGeom>
          <a:ln w="57150" cmpd="sng">
            <a:solidFill>
              <a:srgbClr val="8B94D5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17810" y="5178936"/>
            <a:ext cx="381000" cy="0"/>
          </a:xfrm>
          <a:prstGeom prst="straightConnector1">
            <a:avLst/>
          </a:prstGeom>
          <a:ln w="57150" cmpd="sng">
            <a:solidFill>
              <a:srgbClr val="8B94D5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029200" y="5155686"/>
            <a:ext cx="381000" cy="0"/>
          </a:xfrm>
          <a:prstGeom prst="straightConnector1">
            <a:avLst/>
          </a:prstGeom>
          <a:ln w="57150" cmpd="sng">
            <a:solidFill>
              <a:srgbClr val="8B94D5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02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4600" y="2071219"/>
            <a:ext cx="1741350" cy="2291235"/>
          </a:xfrm>
          <a:prstGeom prst="rect">
            <a:avLst/>
          </a:prstGeom>
          <a:solidFill>
            <a:srgbClr val="CDD9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Preprocessing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2090155"/>
            <a:ext cx="1828800" cy="2272299"/>
          </a:xfrm>
          <a:prstGeom prst="rect">
            <a:avLst/>
          </a:prstGeom>
          <a:solidFill>
            <a:srgbClr val="CDD9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Test </a:t>
            </a:r>
            <a:r>
              <a:rPr lang="en-US" sz="2000" b="1" dirty="0" smtClean="0">
                <a:solidFill>
                  <a:schemeClr val="tx1"/>
                </a:solidFill>
              </a:rPr>
              <a:t>Generation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5104498"/>
            <a:ext cx="3886200" cy="1007834"/>
          </a:xfrm>
          <a:prstGeom prst="rect">
            <a:avLst/>
          </a:prstGeom>
          <a:solidFill>
            <a:srgbClr val="CDD9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Impact Analysis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Flowchart: Multidocument 9"/>
          <p:cNvSpPr/>
          <p:nvPr/>
        </p:nvSpPr>
        <p:spPr>
          <a:xfrm>
            <a:off x="381000" y="3339919"/>
            <a:ext cx="1524000" cy="918387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Modified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Source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Flowchart: Multidocument 12"/>
          <p:cNvSpPr/>
          <p:nvPr/>
        </p:nvSpPr>
        <p:spPr>
          <a:xfrm>
            <a:off x="381000" y="2317385"/>
            <a:ext cx="1524000" cy="918387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Original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Source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4775592"/>
            <a:ext cx="1219200" cy="7015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00009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PHC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7315200" y="4021609"/>
            <a:ext cx="1353199" cy="10225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00009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Constraint</a:t>
            </a:r>
            <a:r>
              <a:rPr lang="en-US" b="1" dirty="0"/>
              <a:t> </a:t>
            </a:r>
            <a:r>
              <a:rPr lang="en-US" b="1" dirty="0" smtClean="0"/>
              <a:t>Solver</a:t>
            </a:r>
          </a:p>
        </p:txBody>
      </p:sp>
      <p:sp>
        <p:nvSpPr>
          <p:cNvPr id="14" name="Flowchart: Multidocument 22"/>
          <p:cNvSpPr/>
          <p:nvPr/>
        </p:nvSpPr>
        <p:spPr>
          <a:xfrm>
            <a:off x="7239000" y="2402596"/>
            <a:ext cx="1524000" cy="1050937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Executable</a:t>
            </a:r>
          </a:p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Test Cases</a:t>
            </a:r>
            <a:endParaRPr lang="en-US" sz="1600" b="1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>
            <a:stCxn id="9" idx="3"/>
          </p:cNvCxnSpPr>
          <p:nvPr/>
        </p:nvCxnSpPr>
        <p:spPr>
          <a:xfrm>
            <a:off x="1905000" y="2776578"/>
            <a:ext cx="609600" cy="151485"/>
          </a:xfrm>
          <a:prstGeom prst="straightConnector1">
            <a:avLst/>
          </a:prstGeom>
          <a:ln w="57150" cmpd="sng">
            <a:solidFill>
              <a:srgbClr val="8B94D5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</p:cNvCxnSpPr>
          <p:nvPr/>
        </p:nvCxnSpPr>
        <p:spPr>
          <a:xfrm flipV="1">
            <a:off x="1905000" y="3339921"/>
            <a:ext cx="609600" cy="459192"/>
          </a:xfrm>
          <a:prstGeom prst="straightConnector1">
            <a:avLst/>
          </a:prstGeom>
          <a:ln w="57150" cmpd="sng">
            <a:solidFill>
              <a:srgbClr val="8B94D5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</p:cNvCxnSpPr>
          <p:nvPr/>
        </p:nvCxnSpPr>
        <p:spPr>
          <a:xfrm flipV="1">
            <a:off x="1600200" y="4021609"/>
            <a:ext cx="914400" cy="1104750"/>
          </a:xfrm>
          <a:prstGeom prst="straightConnector1">
            <a:avLst/>
          </a:prstGeom>
          <a:ln w="57150" cmpd="sng">
            <a:solidFill>
              <a:srgbClr val="8B94D5"/>
            </a:solidFill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</p:cNvCxnSpPr>
          <p:nvPr/>
        </p:nvCxnSpPr>
        <p:spPr>
          <a:xfrm>
            <a:off x="3385275" y="4362454"/>
            <a:ext cx="0" cy="742044"/>
          </a:xfrm>
          <a:prstGeom prst="straightConnector1">
            <a:avLst/>
          </a:prstGeom>
          <a:ln w="57150" cmpd="sng">
            <a:solidFill>
              <a:srgbClr val="8B94D5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6" idx="2"/>
          </p:cNvCxnSpPr>
          <p:nvPr/>
        </p:nvCxnSpPr>
        <p:spPr>
          <a:xfrm flipV="1">
            <a:off x="5486400" y="4362454"/>
            <a:ext cx="0" cy="742044"/>
          </a:xfrm>
          <a:prstGeom prst="straightConnector1">
            <a:avLst/>
          </a:prstGeom>
          <a:ln w="57150" cmpd="sng">
            <a:solidFill>
              <a:srgbClr val="8B94D5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3" idx="1"/>
          </p:cNvCxnSpPr>
          <p:nvPr/>
        </p:nvCxnSpPr>
        <p:spPr>
          <a:xfrm>
            <a:off x="6400800" y="4021609"/>
            <a:ext cx="914400" cy="511268"/>
          </a:xfrm>
          <a:prstGeom prst="straightConnector1">
            <a:avLst/>
          </a:prstGeom>
          <a:ln w="57150" cmpd="sng">
            <a:solidFill>
              <a:srgbClr val="8B94D5"/>
            </a:solidFill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4" idx="1"/>
          </p:cNvCxnSpPr>
          <p:nvPr/>
        </p:nvCxnSpPr>
        <p:spPr>
          <a:xfrm>
            <a:off x="6400800" y="2928063"/>
            <a:ext cx="838200" cy="2"/>
          </a:xfrm>
          <a:prstGeom prst="straightConnector1">
            <a:avLst/>
          </a:prstGeom>
          <a:ln w="57150" cmpd="sng">
            <a:solidFill>
              <a:srgbClr val="8B94D5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305257" y="787829"/>
            <a:ext cx="65334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PHP </a:t>
            </a:r>
            <a:r>
              <a:rPr lang="en-US" sz="2800" dirty="0" smtClean="0"/>
              <a:t>Analysis </a:t>
            </a:r>
            <a:r>
              <a:rPr lang="en-US" sz="2800" dirty="0"/>
              <a:t>and </a:t>
            </a:r>
            <a:r>
              <a:rPr lang="en-US" sz="2800" dirty="0" smtClean="0"/>
              <a:t>Regression </a:t>
            </a:r>
            <a:r>
              <a:rPr lang="en-US" sz="2800" dirty="0"/>
              <a:t>T</a:t>
            </a:r>
            <a:r>
              <a:rPr lang="en-US" sz="2800" dirty="0" smtClean="0"/>
              <a:t>esting Engine</a:t>
            </a:r>
          </a:p>
        </p:txBody>
      </p:sp>
    </p:spTree>
    <p:extLst>
      <p:ext uri="{BB962C8B-B14F-4D97-AF65-F5344CB8AC3E}">
        <p14:creationId xmlns:p14="http://schemas.microsoft.com/office/powerpoint/2010/main" val="3137879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57</Words>
  <Application>Microsoft Macintosh PowerPoint</Application>
  <PresentationFormat>On-screen Show (4:3)</PresentationFormat>
  <Paragraphs>38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NDSU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Hyunsook Do</dc:creator>
  <cp:lastModifiedBy>Hyunsook Do</cp:lastModifiedBy>
  <cp:revision>9</cp:revision>
  <dcterms:created xsi:type="dcterms:W3CDTF">2013-06-07T19:47:19Z</dcterms:created>
  <dcterms:modified xsi:type="dcterms:W3CDTF">2014-06-18T05:03:05Z</dcterms:modified>
</cp:coreProperties>
</file>