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7A847CFC-816F-41D0-AAC0-9BF4FEBC753E}" type="datetimeFigureOut">
              <a:rPr lang="es-ES" smtClean="0"/>
              <a:t>16/06/2015</a:t>
            </a:fld>
            <a:endParaRPr lang="es-E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16/06/2015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16/06/2015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16/06/2015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16/06/2015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16/06/2015</a:t>
            </a:fld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16/06/2015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16/06/2015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152572"/>
          </a:xfrm>
        </p:spPr>
        <p:txBody>
          <a:bodyPr/>
          <a:lstStyle/>
          <a:p>
            <a:r>
              <a:rPr lang="es-ES" dirty="0" err="1" smtClean="0"/>
              <a:t>Joc</a:t>
            </a:r>
            <a:r>
              <a:rPr lang="es-ES" dirty="0" smtClean="0"/>
              <a:t> MBF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Curs</a:t>
            </a:r>
            <a:r>
              <a:rPr lang="es-ES" dirty="0" smtClean="0"/>
              <a:t>: 2014-2015</a:t>
            </a:r>
            <a:br>
              <a:rPr lang="es-ES" dirty="0" smtClean="0"/>
            </a:br>
            <a:r>
              <a:rPr lang="es-ES" dirty="0" err="1" smtClean="0"/>
              <a:t>Marçal</a:t>
            </a:r>
            <a:r>
              <a:rPr lang="es-ES" dirty="0" smtClean="0"/>
              <a:t> </a:t>
            </a:r>
            <a:r>
              <a:rPr lang="es-ES" dirty="0" err="1" smtClean="0"/>
              <a:t>Bordoy</a:t>
            </a:r>
            <a:r>
              <a:rPr lang="es-ES" dirty="0" smtClean="0"/>
              <a:t> </a:t>
            </a:r>
            <a:r>
              <a:rPr lang="es-ES" dirty="0" err="1" smtClean="0"/>
              <a:t>Fàbregas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4716016" y="3861048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400" dirty="0" smtClean="0"/>
              <a:t>Joc de Plataformes fet amb </a:t>
            </a:r>
            <a:r>
              <a:rPr lang="ca-ES" sz="1400" dirty="0" err="1" smtClean="0"/>
              <a:t>processing</a:t>
            </a:r>
            <a:endParaRPr lang="ca-ES" sz="1400" dirty="0"/>
          </a:p>
        </p:txBody>
      </p:sp>
    </p:spTree>
    <p:extLst>
      <p:ext uri="{BB962C8B-B14F-4D97-AF65-F5344CB8AC3E}">
        <p14:creationId xmlns:p14="http://schemas.microsoft.com/office/powerpoint/2010/main" val="75744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Resum</a:t>
            </a:r>
            <a:r>
              <a:rPr lang="es-ES" dirty="0" smtClean="0"/>
              <a:t> del </a:t>
            </a:r>
            <a:r>
              <a:rPr lang="es-ES" dirty="0" err="1" smtClean="0"/>
              <a:t>Projecte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El projecte consta d’una pàgina web feta amb HTML/CSS i un petit sistema de comentaris amb PHP.</a:t>
            </a:r>
          </a:p>
          <a:p>
            <a:r>
              <a:rPr lang="ca-ES" dirty="0" smtClean="0"/>
              <a:t>El joc està </a:t>
            </a:r>
            <a:r>
              <a:rPr lang="ca-ES" smtClean="0"/>
              <a:t>programat </a:t>
            </a:r>
            <a:r>
              <a:rPr lang="ca-ES" smtClean="0"/>
              <a:t>en Java </a:t>
            </a:r>
            <a:r>
              <a:rPr lang="ca-ES" dirty="0" smtClean="0"/>
              <a:t>utilitzant l’eina </a:t>
            </a:r>
            <a:r>
              <a:rPr lang="ca-ES" dirty="0" err="1" smtClean="0"/>
              <a:t>Processing</a:t>
            </a:r>
            <a:r>
              <a:rPr lang="ca-ES" dirty="0" smtClean="0"/>
              <a:t>.</a:t>
            </a:r>
            <a:endParaRPr lang="ca-ES" dirty="0"/>
          </a:p>
        </p:txBody>
      </p:sp>
      <p:pic>
        <p:nvPicPr>
          <p:cNvPr id="1026" name="Picture 2" descr="C:\Users\Maral\Desktop\DAW2ASERIOUS\ProjecteOMG\Seguiment\12 as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0" t="10580"/>
          <a:stretch/>
        </p:blipFill>
        <p:spPr bwMode="auto">
          <a:xfrm>
            <a:off x="5508104" y="4365103"/>
            <a:ext cx="2279509" cy="149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57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Software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err="1" smtClean="0"/>
              <a:t>Notepad</a:t>
            </a:r>
            <a:r>
              <a:rPr lang="ca-ES" dirty="0" smtClean="0"/>
              <a:t>++ i </a:t>
            </a:r>
            <a:r>
              <a:rPr lang="ca-ES" dirty="0" err="1" smtClean="0"/>
              <a:t>Processing</a:t>
            </a:r>
            <a:r>
              <a:rPr lang="ca-ES" dirty="0" smtClean="0"/>
              <a:t>, </a:t>
            </a:r>
            <a:r>
              <a:rPr lang="ca-ES" dirty="0" err="1" smtClean="0"/>
              <a:t>Photoshop</a:t>
            </a:r>
            <a:r>
              <a:rPr lang="ca-ES" dirty="0" smtClean="0"/>
              <a:t> i </a:t>
            </a:r>
            <a:r>
              <a:rPr lang="ca-ES" dirty="0" err="1" smtClean="0"/>
              <a:t>phpmyadmin</a:t>
            </a:r>
            <a:r>
              <a:rPr lang="ca-ES" dirty="0" smtClean="0"/>
              <a:t>.</a:t>
            </a:r>
          </a:p>
          <a:p>
            <a:r>
              <a:rPr lang="ca-ES" dirty="0" smtClean="0"/>
              <a:t>Així com molts recursos d’internet (Imatges / Sons).</a:t>
            </a:r>
          </a:p>
          <a:p>
            <a:pPr marL="68580" indent="0">
              <a:buNone/>
            </a:pPr>
            <a:r>
              <a:rPr lang="ca-ES" dirty="0" smtClean="0"/>
              <a:t>(FOTO PHPMYADIN)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58186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err="1" smtClean="0"/>
              <a:t>Motivacio</a:t>
            </a:r>
            <a:r>
              <a:rPr lang="ca-ES" dirty="0" smtClean="0"/>
              <a:t>, </a:t>
            </a:r>
            <a:r>
              <a:rPr lang="ca-ES" dirty="0" err="1" smtClean="0"/>
              <a:t>pk</a:t>
            </a:r>
            <a:r>
              <a:rPr lang="ca-ES" dirty="0" smtClean="0"/>
              <a:t> s’ha escollit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30396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Problemes / Necessitats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Aprendre a utilitzar </a:t>
            </a:r>
            <a:r>
              <a:rPr lang="ca-ES" dirty="0" err="1" smtClean="0"/>
              <a:t>Processing</a:t>
            </a:r>
            <a:r>
              <a:rPr lang="ca-ES" dirty="0" smtClean="0"/>
              <a:t> i PHP.</a:t>
            </a:r>
          </a:p>
          <a:p>
            <a:r>
              <a:rPr lang="ca-ES" dirty="0" smtClean="0"/>
              <a:t>Resoldre incompatibilitats.</a:t>
            </a:r>
          </a:p>
          <a:p>
            <a:r>
              <a:rPr lang="ca-ES" dirty="0" smtClean="0"/>
              <a:t>Oferir una bona interacció del programa a l’usuari.</a:t>
            </a:r>
          </a:p>
          <a:p>
            <a:endParaRPr lang="ca-ES" dirty="0"/>
          </a:p>
        </p:txBody>
      </p:sp>
      <p:pic>
        <p:nvPicPr>
          <p:cNvPr id="2050" name="Picture 2" descr="C:\Users\Maral\Desktop\DAW2ASERIOUS\ProjecteOMG\Seguiment\11 inGa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861048"/>
            <a:ext cx="3947764" cy="197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33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Conclusions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83943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Fundición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14</TotalTime>
  <Words>94</Words>
  <Application>Microsoft Office PowerPoint</Application>
  <PresentationFormat>Presentación en pantalla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Austin</vt:lpstr>
      <vt:lpstr>Joc MBF</vt:lpstr>
      <vt:lpstr>Resum del Projecte</vt:lpstr>
      <vt:lpstr>Software</vt:lpstr>
      <vt:lpstr>Presentación de PowerPoint</vt:lpstr>
      <vt:lpstr>Problemes / Necessitats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Joc MBF</dc:title>
  <dc:creator>Maral</dc:creator>
  <cp:lastModifiedBy>Maral</cp:lastModifiedBy>
  <cp:revision>13</cp:revision>
  <dcterms:created xsi:type="dcterms:W3CDTF">2015-06-16T05:11:25Z</dcterms:created>
  <dcterms:modified xsi:type="dcterms:W3CDTF">2015-06-16T05:34:31Z</dcterms:modified>
</cp:coreProperties>
</file>