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  <p:sldId id="261" r:id="rId7"/>
    <p:sldId id="268" r:id="rId8"/>
    <p:sldId id="263" r:id="rId9"/>
    <p:sldId id="270" r:id="rId10"/>
    <p:sldId id="264" r:id="rId11"/>
    <p:sldId id="271" r:id="rId12"/>
    <p:sldId id="273" r:id="rId13"/>
    <p:sldId id="269" r:id="rId14"/>
    <p:sldId id="27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MARTÍN SONSECA ALONS" initials="EMSA" lastIdx="1" clrIdx="0">
    <p:extLst>
      <p:ext uri="{19B8F6BF-5375-455C-9EA6-DF929625EA0E}">
        <p15:presenceInfo xmlns:p15="http://schemas.microsoft.com/office/powerpoint/2012/main" userId="S-1-5-21-3549025232-1385875321-4238052881-1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ate.es/blog/consejos/almacenamiento-en-la-nube/" TargetMode="External"/><Relationship Id="rId7" Type="http://schemas.openxmlformats.org/officeDocument/2006/relationships/hyperlink" Target="https://es.wikipedia.org/" TargetMode="External"/><Relationship Id="rId2" Type="http://schemas.openxmlformats.org/officeDocument/2006/relationships/hyperlink" Target="https://www.redhat.com/es/topics/cloud-computing/what-are-cloud-services" TargetMode="External"/><Relationship Id="rId1" Type="http://schemas.openxmlformats.org/officeDocument/2006/relationships/hyperlink" Target="https://blog.hubspot.es/sales/que-es-software-en-la-nube" TargetMode="External"/><Relationship Id="rId6" Type="http://schemas.openxmlformats.org/officeDocument/2006/relationships/hyperlink" Target="https://learn.microsoft.com/es-es/azure/architecture/microservices/design/api-design" TargetMode="External"/><Relationship Id="rId5" Type="http://schemas.openxmlformats.org/officeDocument/2006/relationships/hyperlink" Target="http://fabianalmenara.com/2021/04/10/patrones-de-diseno-beneficios/" TargetMode="External"/><Relationship Id="rId4" Type="http://schemas.openxmlformats.org/officeDocument/2006/relationships/hyperlink" Target="https://profile.es/blog/patrones-de-diseno-de-software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ate.es/blog/consejos/almacenamiento-en-la-nube/" TargetMode="External"/><Relationship Id="rId7" Type="http://schemas.openxmlformats.org/officeDocument/2006/relationships/hyperlink" Target="https://learn.microsoft.com/es-es/azure/architecture/microservices/design/api-design" TargetMode="External"/><Relationship Id="rId2" Type="http://schemas.openxmlformats.org/officeDocument/2006/relationships/hyperlink" Target="https://www.redhat.com/es/topics/cloud-computing/what-are-cloud-services" TargetMode="External"/><Relationship Id="rId1" Type="http://schemas.openxmlformats.org/officeDocument/2006/relationships/hyperlink" Target="https://blog.hubspot.es/sales/que-es-software-en-la-nube" TargetMode="External"/><Relationship Id="rId6" Type="http://schemas.openxmlformats.org/officeDocument/2006/relationships/hyperlink" Target="http://fabianalmenara.com/2021/04/10/patrones-de-diseno-beneficios/" TargetMode="External"/><Relationship Id="rId5" Type="http://schemas.openxmlformats.org/officeDocument/2006/relationships/hyperlink" Target="https://profile.es/blog/patrones-de-diseno-de-software/" TargetMode="External"/><Relationship Id="rId4" Type="http://schemas.openxmlformats.org/officeDocument/2006/relationships/hyperlink" Target="https://es.wikipedia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6CAEF-B7DD-403E-8095-91E68BD83B4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D3A5E-1B01-4952-ADD4-3EF000A892E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Windows Azure de Microsoft</a:t>
          </a:r>
          <a:r>
            <a:rPr lang="es-ES" b="0" i="0" dirty="0"/>
            <a:t>. es una plataforma de </a:t>
          </a:r>
          <a:r>
            <a:rPr lang="es-ES" b="0" i="0" dirty="0" err="1"/>
            <a:t>computacion</a:t>
          </a:r>
          <a:r>
            <a:rPr lang="es-ES" b="0" i="0" dirty="0"/>
            <a:t> en la nube creada por Microsoft para construir, probar, desplegar y administrar aplicaciones y servicios mediante el uso de sus centros de datos. Proporciona varios servicios y es compatible con muchos lenguajes, herramientas y marcos de programación diferentes.</a:t>
          </a:r>
          <a:endParaRPr lang="en-US" dirty="0"/>
        </a:p>
      </dgm:t>
    </dgm:pt>
    <dgm:pt modelId="{79D25FDA-65FA-4241-833F-089615E0012C}" type="parTrans" cxnId="{9E16FFC0-C904-4418-AADA-D6B45C6AE212}">
      <dgm:prSet/>
      <dgm:spPr/>
      <dgm:t>
        <a:bodyPr/>
        <a:lstStyle/>
        <a:p>
          <a:endParaRPr lang="en-US"/>
        </a:p>
      </dgm:t>
    </dgm:pt>
    <dgm:pt modelId="{7BC6B3E9-9496-4217-8D84-74CE52262993}" type="sibTrans" cxnId="{9E16FFC0-C904-4418-AADA-D6B45C6AE2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8A2A20-3D1D-4533-963C-F180D7210C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Google App </a:t>
          </a:r>
          <a:r>
            <a:rPr lang="es-ES" b="1" i="0" dirty="0" err="1"/>
            <a:t>Engine</a:t>
          </a:r>
          <a:r>
            <a:rPr lang="es-ES" b="0" i="0" dirty="0"/>
            <a:t>. es un servicio de alojamiento web que presta Google de pago, aunque puedes hacer una prueba gratis. Este servicio permite ejecutar aplicaciones sobre la infraestructura de Google. </a:t>
          </a:r>
          <a:endParaRPr lang="en-US" dirty="0"/>
        </a:p>
      </dgm:t>
    </dgm:pt>
    <dgm:pt modelId="{C1F102FB-91D7-4664-A089-CEFD51EFCF1F}" type="parTrans" cxnId="{A644E92B-33C9-41F9-9D98-54DCBC3CE2AE}">
      <dgm:prSet/>
      <dgm:spPr/>
      <dgm:t>
        <a:bodyPr/>
        <a:lstStyle/>
        <a:p>
          <a:endParaRPr lang="en-US"/>
        </a:p>
      </dgm:t>
    </dgm:pt>
    <dgm:pt modelId="{2075E3A0-B15E-44EA-8B48-417E51AFA0F7}" type="sibTrans" cxnId="{A644E92B-33C9-41F9-9D98-54DCBC3CE2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F2F37D-6E9F-4B30-9765-F9503B172F5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Cloud </a:t>
          </a:r>
          <a:r>
            <a:rPr lang="es-ES" b="1" i="0" dirty="0" err="1"/>
            <a:t>Foundry</a:t>
          </a:r>
          <a:r>
            <a:rPr lang="es-ES" b="1" i="0" dirty="0"/>
            <a:t> de VMware</a:t>
          </a:r>
          <a:r>
            <a:rPr lang="es-ES" b="0" i="0" dirty="0"/>
            <a:t>. es un gestor en la nube de contenedores de trabajo y maquinas virtuales</a:t>
          </a:r>
          <a:endParaRPr lang="en-US" dirty="0"/>
        </a:p>
      </dgm:t>
    </dgm:pt>
    <dgm:pt modelId="{96E78C19-F65D-4612-BA7C-19E6DD5D7A25}" type="parTrans" cxnId="{C06A09C9-8742-456F-A404-42CF098CCE6D}">
      <dgm:prSet/>
      <dgm:spPr/>
      <dgm:t>
        <a:bodyPr/>
        <a:lstStyle/>
        <a:p>
          <a:endParaRPr lang="en-US"/>
        </a:p>
      </dgm:t>
    </dgm:pt>
    <dgm:pt modelId="{6E2B4EB0-9A23-4FAA-AFAD-36DACBA55F8B}" type="sibTrans" cxnId="{C06A09C9-8742-456F-A404-42CF098CCE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55A15C-7896-4B49-9741-75853385ED4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Amazon </a:t>
          </a:r>
          <a:r>
            <a:rPr lang="es-ES" b="1" i="0" dirty="0" err="1"/>
            <a:t>Elastic</a:t>
          </a:r>
          <a:r>
            <a:rPr lang="es-ES" b="1" i="0" dirty="0"/>
            <a:t> </a:t>
          </a:r>
          <a:r>
            <a:rPr lang="es-ES" b="1" i="0" dirty="0" err="1"/>
            <a:t>Beanstalk</a:t>
          </a:r>
          <a:r>
            <a:rPr lang="es-ES" b="0" i="0" dirty="0"/>
            <a:t>. es un servicio de Amazon Web Services que permite crear aplicaciones y desplegarlas a un conjunto definido de Servicios de AWS </a:t>
          </a:r>
          <a:br>
            <a:rPr lang="es-ES" dirty="0"/>
          </a:br>
          <a:endParaRPr lang="en-US" dirty="0"/>
        </a:p>
      </dgm:t>
    </dgm:pt>
    <dgm:pt modelId="{4F3EABE6-5B8D-43C2-B947-C632041A3D48}" type="parTrans" cxnId="{7DB608DF-1AC2-4821-8E3A-E11453DC5E71}">
      <dgm:prSet/>
      <dgm:spPr/>
      <dgm:t>
        <a:bodyPr/>
        <a:lstStyle/>
        <a:p>
          <a:endParaRPr lang="en-US"/>
        </a:p>
      </dgm:t>
    </dgm:pt>
    <dgm:pt modelId="{3E176722-DB47-4455-9760-0A11672B6F6B}" type="sibTrans" cxnId="{7DB608DF-1AC2-4821-8E3A-E11453DC5E71}">
      <dgm:prSet/>
      <dgm:spPr/>
      <dgm:t>
        <a:bodyPr/>
        <a:lstStyle/>
        <a:p>
          <a:endParaRPr lang="en-US"/>
        </a:p>
      </dgm:t>
    </dgm:pt>
    <dgm:pt modelId="{15FF75DC-8D43-4672-BE08-E241D3A4729E}" type="pres">
      <dgm:prSet presAssocID="{8736CAEF-B7DD-403E-8095-91E68BD83B4D}" presName="root" presStyleCnt="0">
        <dgm:presLayoutVars>
          <dgm:dir/>
          <dgm:resizeHandles val="exact"/>
        </dgm:presLayoutVars>
      </dgm:prSet>
      <dgm:spPr/>
    </dgm:pt>
    <dgm:pt modelId="{9189BA42-EF6A-48A9-8396-01BE7867C50B}" type="pres">
      <dgm:prSet presAssocID="{8736CAEF-B7DD-403E-8095-91E68BD83B4D}" presName="container" presStyleCnt="0">
        <dgm:presLayoutVars>
          <dgm:dir/>
          <dgm:resizeHandles val="exact"/>
        </dgm:presLayoutVars>
      </dgm:prSet>
      <dgm:spPr/>
    </dgm:pt>
    <dgm:pt modelId="{4B4FC60C-F2AE-4DF6-9E18-751B51471872}" type="pres">
      <dgm:prSet presAssocID="{7D2D3A5E-1B01-4952-ADD4-3EF000A892E5}" presName="compNode" presStyleCnt="0"/>
      <dgm:spPr/>
    </dgm:pt>
    <dgm:pt modelId="{48DD5187-DD21-43DE-8D94-9A6A90B86E2F}" type="pres">
      <dgm:prSet presAssocID="{7D2D3A5E-1B01-4952-ADD4-3EF000A892E5}" presName="iconBgRect" presStyleLbl="bgShp" presStyleIdx="0" presStyleCnt="4"/>
      <dgm:spPr/>
    </dgm:pt>
    <dgm:pt modelId="{C5DCB5E9-F733-43D3-81AA-210C7ABFED3E}" type="pres">
      <dgm:prSet presAssocID="{7D2D3A5E-1B01-4952-ADD4-3EF000A892E5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D139EFAC-8E01-45C7-B026-E89A0E56006A}" type="pres">
      <dgm:prSet presAssocID="{7D2D3A5E-1B01-4952-ADD4-3EF000A892E5}" presName="spaceRect" presStyleCnt="0"/>
      <dgm:spPr/>
    </dgm:pt>
    <dgm:pt modelId="{47FB1C0B-A80F-4ACD-BA43-D6EF1D875A81}" type="pres">
      <dgm:prSet presAssocID="{7D2D3A5E-1B01-4952-ADD4-3EF000A892E5}" presName="textRect" presStyleLbl="revTx" presStyleIdx="0" presStyleCnt="4">
        <dgm:presLayoutVars>
          <dgm:chMax val="1"/>
          <dgm:chPref val="1"/>
        </dgm:presLayoutVars>
      </dgm:prSet>
      <dgm:spPr/>
    </dgm:pt>
    <dgm:pt modelId="{19497D06-651D-469E-A458-0F5A487CEEC9}" type="pres">
      <dgm:prSet presAssocID="{7BC6B3E9-9496-4217-8D84-74CE52262993}" presName="sibTrans" presStyleLbl="sibTrans2D1" presStyleIdx="0" presStyleCnt="0"/>
      <dgm:spPr/>
    </dgm:pt>
    <dgm:pt modelId="{22E96202-EB9A-43DC-965E-CA026D09AA6B}" type="pres">
      <dgm:prSet presAssocID="{D18A2A20-3D1D-4533-963C-F180D7210C16}" presName="compNode" presStyleCnt="0"/>
      <dgm:spPr/>
    </dgm:pt>
    <dgm:pt modelId="{959D29D1-335B-4378-8D19-00C361B7301C}" type="pres">
      <dgm:prSet presAssocID="{D18A2A20-3D1D-4533-963C-F180D7210C16}" presName="iconBgRect" presStyleLbl="bgShp" presStyleIdx="1" presStyleCnt="4"/>
      <dgm:spPr/>
    </dgm:pt>
    <dgm:pt modelId="{109387CC-35C2-4ABB-80D5-A2DFBBF7DAB3}" type="pres">
      <dgm:prSet presAssocID="{D18A2A20-3D1D-4533-963C-F180D7210C16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18F4EEF4-4543-4BDE-89BC-BCC0D4434732}" type="pres">
      <dgm:prSet presAssocID="{D18A2A20-3D1D-4533-963C-F180D7210C16}" presName="spaceRect" presStyleCnt="0"/>
      <dgm:spPr/>
    </dgm:pt>
    <dgm:pt modelId="{B8DB23C8-6687-423F-9366-F3B268DA2C53}" type="pres">
      <dgm:prSet presAssocID="{D18A2A20-3D1D-4533-963C-F180D7210C16}" presName="textRect" presStyleLbl="revTx" presStyleIdx="1" presStyleCnt="4">
        <dgm:presLayoutVars>
          <dgm:chMax val="1"/>
          <dgm:chPref val="1"/>
        </dgm:presLayoutVars>
      </dgm:prSet>
      <dgm:spPr/>
    </dgm:pt>
    <dgm:pt modelId="{8C4628A5-445B-4008-B67A-C6A0D8A317D7}" type="pres">
      <dgm:prSet presAssocID="{2075E3A0-B15E-44EA-8B48-417E51AFA0F7}" presName="sibTrans" presStyleLbl="sibTrans2D1" presStyleIdx="0" presStyleCnt="0"/>
      <dgm:spPr/>
    </dgm:pt>
    <dgm:pt modelId="{B69BDE64-354B-40B0-B95E-D84BE41D241C}" type="pres">
      <dgm:prSet presAssocID="{4DF2F37D-6E9F-4B30-9765-F9503B172F58}" presName="compNode" presStyleCnt="0"/>
      <dgm:spPr/>
    </dgm:pt>
    <dgm:pt modelId="{D2B3C924-A52F-4ABB-ADBD-559E9692B641}" type="pres">
      <dgm:prSet presAssocID="{4DF2F37D-6E9F-4B30-9765-F9503B172F58}" presName="iconBgRect" presStyleLbl="bgShp" presStyleIdx="2" presStyleCnt="4"/>
      <dgm:spPr/>
    </dgm:pt>
    <dgm:pt modelId="{F1A2E14B-B7A2-443E-B770-CFA6A391956E}" type="pres">
      <dgm:prSet presAssocID="{4DF2F37D-6E9F-4B30-9765-F9503B172F58}" presName="iconRect" presStyleLbl="node1" presStyleIdx="2" presStyleCnt="4" custScaleX="99726" custScaleY="97570"/>
      <dgm:spPr>
        <a:blipFill dpi="0" rotWithShape="1">
          <a:blip xmlns:r="http://schemas.openxmlformats.org/officeDocument/2006/relationships" r:embed="rId3"/>
          <a:srcRect/>
          <a:stretch>
            <a:fillRect l="641"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3927A25D-6296-4BFD-BAB7-0E456086A08B}" type="pres">
      <dgm:prSet presAssocID="{4DF2F37D-6E9F-4B30-9765-F9503B172F58}" presName="spaceRect" presStyleCnt="0"/>
      <dgm:spPr/>
    </dgm:pt>
    <dgm:pt modelId="{5B672698-771E-432F-AF06-7A5ED589BD56}" type="pres">
      <dgm:prSet presAssocID="{4DF2F37D-6E9F-4B30-9765-F9503B172F58}" presName="textRect" presStyleLbl="revTx" presStyleIdx="2" presStyleCnt="4">
        <dgm:presLayoutVars>
          <dgm:chMax val="1"/>
          <dgm:chPref val="1"/>
        </dgm:presLayoutVars>
      </dgm:prSet>
      <dgm:spPr/>
    </dgm:pt>
    <dgm:pt modelId="{270C9DAE-803B-4275-801C-601F4521F864}" type="pres">
      <dgm:prSet presAssocID="{6E2B4EB0-9A23-4FAA-AFAD-36DACBA55F8B}" presName="sibTrans" presStyleLbl="sibTrans2D1" presStyleIdx="0" presStyleCnt="0"/>
      <dgm:spPr/>
    </dgm:pt>
    <dgm:pt modelId="{3FE1DA40-4DE0-45D9-942F-E20471B74A81}" type="pres">
      <dgm:prSet presAssocID="{3555A15C-7896-4B49-9741-75853385ED42}" presName="compNode" presStyleCnt="0"/>
      <dgm:spPr/>
    </dgm:pt>
    <dgm:pt modelId="{3FEF10FA-07C8-4699-B9A4-8093059A12D0}" type="pres">
      <dgm:prSet presAssocID="{3555A15C-7896-4B49-9741-75853385ED42}" presName="iconBgRect" presStyleLbl="bgShp" presStyleIdx="3" presStyleCnt="4"/>
      <dgm:spPr/>
    </dgm:pt>
    <dgm:pt modelId="{CC2C606B-0283-4816-B9BC-9E0AF865BFAB}" type="pres">
      <dgm:prSet presAssocID="{3555A15C-7896-4B49-9741-75853385ED42}" presName="icon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16617E-C1D5-4EA4-86B6-C8FE9D692765}" type="pres">
      <dgm:prSet presAssocID="{3555A15C-7896-4B49-9741-75853385ED42}" presName="spaceRect" presStyleCnt="0"/>
      <dgm:spPr/>
    </dgm:pt>
    <dgm:pt modelId="{18DC7D1D-DFF3-4F7B-80AC-2D7F11EEB1A6}" type="pres">
      <dgm:prSet presAssocID="{3555A15C-7896-4B49-9741-75853385ED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AB628-DA87-4AB0-B1BA-A6C8705090DC}" type="presOf" srcId="{7BC6B3E9-9496-4217-8D84-74CE52262993}" destId="{19497D06-651D-469E-A458-0F5A487CEEC9}" srcOrd="0" destOrd="0" presId="urn:microsoft.com/office/officeart/2018/2/layout/IconCircleList"/>
    <dgm:cxn modelId="{A644E92B-33C9-41F9-9D98-54DCBC3CE2AE}" srcId="{8736CAEF-B7DD-403E-8095-91E68BD83B4D}" destId="{D18A2A20-3D1D-4533-963C-F180D7210C16}" srcOrd="1" destOrd="0" parTransId="{C1F102FB-91D7-4664-A089-CEFD51EFCF1F}" sibTransId="{2075E3A0-B15E-44EA-8B48-417E51AFA0F7}"/>
    <dgm:cxn modelId="{5636713C-D13A-49F5-BCDD-C484DC7F534A}" type="presOf" srcId="{D18A2A20-3D1D-4533-963C-F180D7210C16}" destId="{B8DB23C8-6687-423F-9366-F3B268DA2C53}" srcOrd="0" destOrd="0" presId="urn:microsoft.com/office/officeart/2018/2/layout/IconCircleList"/>
    <dgm:cxn modelId="{E8CE1D69-AA6F-4C7C-B3F5-CD37E6DCC34F}" type="presOf" srcId="{6E2B4EB0-9A23-4FAA-AFAD-36DACBA55F8B}" destId="{270C9DAE-803B-4275-801C-601F4521F864}" srcOrd="0" destOrd="0" presId="urn:microsoft.com/office/officeart/2018/2/layout/IconCircleList"/>
    <dgm:cxn modelId="{B41C336C-C161-47EE-A14E-EE9C9E37C0F1}" type="presOf" srcId="{3555A15C-7896-4B49-9741-75853385ED42}" destId="{18DC7D1D-DFF3-4F7B-80AC-2D7F11EEB1A6}" srcOrd="0" destOrd="0" presId="urn:microsoft.com/office/officeart/2018/2/layout/IconCircleList"/>
    <dgm:cxn modelId="{D4A88574-3C62-4B34-A709-E5212B71BB94}" type="presOf" srcId="{2075E3A0-B15E-44EA-8B48-417E51AFA0F7}" destId="{8C4628A5-445B-4008-B67A-C6A0D8A317D7}" srcOrd="0" destOrd="0" presId="urn:microsoft.com/office/officeart/2018/2/layout/IconCircleList"/>
    <dgm:cxn modelId="{9E16FFC0-C904-4418-AADA-D6B45C6AE212}" srcId="{8736CAEF-B7DD-403E-8095-91E68BD83B4D}" destId="{7D2D3A5E-1B01-4952-ADD4-3EF000A892E5}" srcOrd="0" destOrd="0" parTransId="{79D25FDA-65FA-4241-833F-089615E0012C}" sibTransId="{7BC6B3E9-9496-4217-8D84-74CE52262993}"/>
    <dgm:cxn modelId="{2AC2EBC5-1472-45F1-98F5-A348B23AFAAC}" type="presOf" srcId="{4DF2F37D-6E9F-4B30-9765-F9503B172F58}" destId="{5B672698-771E-432F-AF06-7A5ED589BD56}" srcOrd="0" destOrd="0" presId="urn:microsoft.com/office/officeart/2018/2/layout/IconCircleList"/>
    <dgm:cxn modelId="{C06A09C9-8742-456F-A404-42CF098CCE6D}" srcId="{8736CAEF-B7DD-403E-8095-91E68BD83B4D}" destId="{4DF2F37D-6E9F-4B30-9765-F9503B172F58}" srcOrd="2" destOrd="0" parTransId="{96E78C19-F65D-4612-BA7C-19E6DD5D7A25}" sibTransId="{6E2B4EB0-9A23-4FAA-AFAD-36DACBA55F8B}"/>
    <dgm:cxn modelId="{E181D6C9-12F7-455C-9EDE-BB7D33727AE0}" type="presOf" srcId="{8736CAEF-B7DD-403E-8095-91E68BD83B4D}" destId="{15FF75DC-8D43-4672-BE08-E241D3A4729E}" srcOrd="0" destOrd="0" presId="urn:microsoft.com/office/officeart/2018/2/layout/IconCircleList"/>
    <dgm:cxn modelId="{7DB608DF-1AC2-4821-8E3A-E11453DC5E71}" srcId="{8736CAEF-B7DD-403E-8095-91E68BD83B4D}" destId="{3555A15C-7896-4B49-9741-75853385ED42}" srcOrd="3" destOrd="0" parTransId="{4F3EABE6-5B8D-43C2-B947-C632041A3D48}" sibTransId="{3E176722-DB47-4455-9760-0A11672B6F6B}"/>
    <dgm:cxn modelId="{48334FED-FAFE-4548-A4DB-77D72F5133C5}" type="presOf" srcId="{7D2D3A5E-1B01-4952-ADD4-3EF000A892E5}" destId="{47FB1C0B-A80F-4ACD-BA43-D6EF1D875A81}" srcOrd="0" destOrd="0" presId="urn:microsoft.com/office/officeart/2018/2/layout/IconCircleList"/>
    <dgm:cxn modelId="{FB852ED7-F805-439A-AF11-F8FAD9B94BE8}" type="presParOf" srcId="{15FF75DC-8D43-4672-BE08-E241D3A4729E}" destId="{9189BA42-EF6A-48A9-8396-01BE7867C50B}" srcOrd="0" destOrd="0" presId="urn:microsoft.com/office/officeart/2018/2/layout/IconCircleList"/>
    <dgm:cxn modelId="{F27F4165-A1BA-4755-ACCD-E6A18BFF5489}" type="presParOf" srcId="{9189BA42-EF6A-48A9-8396-01BE7867C50B}" destId="{4B4FC60C-F2AE-4DF6-9E18-751B51471872}" srcOrd="0" destOrd="0" presId="urn:microsoft.com/office/officeart/2018/2/layout/IconCircleList"/>
    <dgm:cxn modelId="{6490061F-6D47-4095-A744-A6FD7766498B}" type="presParOf" srcId="{4B4FC60C-F2AE-4DF6-9E18-751B51471872}" destId="{48DD5187-DD21-43DE-8D94-9A6A90B86E2F}" srcOrd="0" destOrd="0" presId="urn:microsoft.com/office/officeart/2018/2/layout/IconCircleList"/>
    <dgm:cxn modelId="{9A11ED10-7AB6-48D5-881C-E3AF73D43021}" type="presParOf" srcId="{4B4FC60C-F2AE-4DF6-9E18-751B51471872}" destId="{C5DCB5E9-F733-43D3-81AA-210C7ABFED3E}" srcOrd="1" destOrd="0" presId="urn:microsoft.com/office/officeart/2018/2/layout/IconCircleList"/>
    <dgm:cxn modelId="{0BC09E90-A26D-4BF8-BB86-43A2D58D4910}" type="presParOf" srcId="{4B4FC60C-F2AE-4DF6-9E18-751B51471872}" destId="{D139EFAC-8E01-45C7-B026-E89A0E56006A}" srcOrd="2" destOrd="0" presId="urn:microsoft.com/office/officeart/2018/2/layout/IconCircleList"/>
    <dgm:cxn modelId="{E98B9F46-A239-43A7-92F9-E08F35E6359A}" type="presParOf" srcId="{4B4FC60C-F2AE-4DF6-9E18-751B51471872}" destId="{47FB1C0B-A80F-4ACD-BA43-D6EF1D875A81}" srcOrd="3" destOrd="0" presId="urn:microsoft.com/office/officeart/2018/2/layout/IconCircleList"/>
    <dgm:cxn modelId="{4C5EACDC-E424-4344-A8FE-8C5439C37C54}" type="presParOf" srcId="{9189BA42-EF6A-48A9-8396-01BE7867C50B}" destId="{19497D06-651D-469E-A458-0F5A487CEEC9}" srcOrd="1" destOrd="0" presId="urn:microsoft.com/office/officeart/2018/2/layout/IconCircleList"/>
    <dgm:cxn modelId="{701D7892-0A02-4913-8F9F-3E3820E0596F}" type="presParOf" srcId="{9189BA42-EF6A-48A9-8396-01BE7867C50B}" destId="{22E96202-EB9A-43DC-965E-CA026D09AA6B}" srcOrd="2" destOrd="0" presId="urn:microsoft.com/office/officeart/2018/2/layout/IconCircleList"/>
    <dgm:cxn modelId="{F4908160-7DDE-4CA1-B39B-CF74C7B0947E}" type="presParOf" srcId="{22E96202-EB9A-43DC-965E-CA026D09AA6B}" destId="{959D29D1-335B-4378-8D19-00C361B7301C}" srcOrd="0" destOrd="0" presId="urn:microsoft.com/office/officeart/2018/2/layout/IconCircleList"/>
    <dgm:cxn modelId="{0B1E3ABD-645B-4C15-A40B-E6EAEE0A21F6}" type="presParOf" srcId="{22E96202-EB9A-43DC-965E-CA026D09AA6B}" destId="{109387CC-35C2-4ABB-80D5-A2DFBBF7DAB3}" srcOrd="1" destOrd="0" presId="urn:microsoft.com/office/officeart/2018/2/layout/IconCircleList"/>
    <dgm:cxn modelId="{2947CECD-0488-4A1E-88D9-1EFAF4195435}" type="presParOf" srcId="{22E96202-EB9A-43DC-965E-CA026D09AA6B}" destId="{18F4EEF4-4543-4BDE-89BC-BCC0D4434732}" srcOrd="2" destOrd="0" presId="urn:microsoft.com/office/officeart/2018/2/layout/IconCircleList"/>
    <dgm:cxn modelId="{BAACA71B-9665-4501-95A7-D69E88FB6FDC}" type="presParOf" srcId="{22E96202-EB9A-43DC-965E-CA026D09AA6B}" destId="{B8DB23C8-6687-423F-9366-F3B268DA2C53}" srcOrd="3" destOrd="0" presId="urn:microsoft.com/office/officeart/2018/2/layout/IconCircleList"/>
    <dgm:cxn modelId="{86A72C60-40C5-419D-84BA-5B6E9F214201}" type="presParOf" srcId="{9189BA42-EF6A-48A9-8396-01BE7867C50B}" destId="{8C4628A5-445B-4008-B67A-C6A0D8A317D7}" srcOrd="3" destOrd="0" presId="urn:microsoft.com/office/officeart/2018/2/layout/IconCircleList"/>
    <dgm:cxn modelId="{73DB738E-B6F6-495F-8A2E-A1DCBC9EEDFB}" type="presParOf" srcId="{9189BA42-EF6A-48A9-8396-01BE7867C50B}" destId="{B69BDE64-354B-40B0-B95E-D84BE41D241C}" srcOrd="4" destOrd="0" presId="urn:microsoft.com/office/officeart/2018/2/layout/IconCircleList"/>
    <dgm:cxn modelId="{5D7B41FD-75A3-4894-B1D9-805DBFBD1B97}" type="presParOf" srcId="{B69BDE64-354B-40B0-B95E-D84BE41D241C}" destId="{D2B3C924-A52F-4ABB-ADBD-559E9692B641}" srcOrd="0" destOrd="0" presId="urn:microsoft.com/office/officeart/2018/2/layout/IconCircleList"/>
    <dgm:cxn modelId="{EBCE8122-364B-47A7-8071-188A4EBFE3C9}" type="presParOf" srcId="{B69BDE64-354B-40B0-B95E-D84BE41D241C}" destId="{F1A2E14B-B7A2-443E-B770-CFA6A391956E}" srcOrd="1" destOrd="0" presId="urn:microsoft.com/office/officeart/2018/2/layout/IconCircleList"/>
    <dgm:cxn modelId="{1062A974-E89D-45FF-A0E6-6234D1B047ED}" type="presParOf" srcId="{B69BDE64-354B-40B0-B95E-D84BE41D241C}" destId="{3927A25D-6296-4BFD-BAB7-0E456086A08B}" srcOrd="2" destOrd="0" presId="urn:microsoft.com/office/officeart/2018/2/layout/IconCircleList"/>
    <dgm:cxn modelId="{273F6151-511F-4225-BBA3-C2DA175497AB}" type="presParOf" srcId="{B69BDE64-354B-40B0-B95E-D84BE41D241C}" destId="{5B672698-771E-432F-AF06-7A5ED589BD56}" srcOrd="3" destOrd="0" presId="urn:microsoft.com/office/officeart/2018/2/layout/IconCircleList"/>
    <dgm:cxn modelId="{FB8D69C0-E7B9-44D3-B80B-D2F865E8F8F8}" type="presParOf" srcId="{9189BA42-EF6A-48A9-8396-01BE7867C50B}" destId="{270C9DAE-803B-4275-801C-601F4521F864}" srcOrd="5" destOrd="0" presId="urn:microsoft.com/office/officeart/2018/2/layout/IconCircleList"/>
    <dgm:cxn modelId="{0DBAF0AF-18CD-4166-B89E-F78F2743F871}" type="presParOf" srcId="{9189BA42-EF6A-48A9-8396-01BE7867C50B}" destId="{3FE1DA40-4DE0-45D9-942F-E20471B74A81}" srcOrd="6" destOrd="0" presId="urn:microsoft.com/office/officeart/2018/2/layout/IconCircleList"/>
    <dgm:cxn modelId="{9DF1BD00-9D5B-48B1-8032-E2AB6E2A834B}" type="presParOf" srcId="{3FE1DA40-4DE0-45D9-942F-E20471B74A81}" destId="{3FEF10FA-07C8-4699-B9A4-8093059A12D0}" srcOrd="0" destOrd="0" presId="urn:microsoft.com/office/officeart/2018/2/layout/IconCircleList"/>
    <dgm:cxn modelId="{4A1644CF-B522-45F4-8425-0F520B802AB7}" type="presParOf" srcId="{3FE1DA40-4DE0-45D9-942F-E20471B74A81}" destId="{CC2C606B-0283-4816-B9BC-9E0AF865BFAB}" srcOrd="1" destOrd="0" presId="urn:microsoft.com/office/officeart/2018/2/layout/IconCircleList"/>
    <dgm:cxn modelId="{BC46AD9F-8E96-4B7E-BAC9-51A025B821DE}" type="presParOf" srcId="{3FE1DA40-4DE0-45D9-942F-E20471B74A81}" destId="{A016617E-C1D5-4EA4-86B6-C8FE9D692765}" srcOrd="2" destOrd="0" presId="urn:microsoft.com/office/officeart/2018/2/layout/IconCircleList"/>
    <dgm:cxn modelId="{DD9CC588-AAFC-42F8-B4C2-982A35CE4825}" type="presParOf" srcId="{3FE1DA40-4DE0-45D9-942F-E20471B74A81}" destId="{18DC7D1D-DFF3-4F7B-80AC-2D7F11EEB1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8EB7B-3E54-4F4A-9415-7FF5E9201197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5727ED-82E1-4E90-B207-D0901537ABC7}">
      <dgm:prSet/>
      <dgm:spPr/>
      <dgm:t>
        <a:bodyPr/>
        <a:lstStyle/>
        <a:p>
          <a:r>
            <a:rPr lang="es-ES" b="0" i="0" dirty="0">
              <a:hlinkClick xmlns:r="http://schemas.openxmlformats.org/officeDocument/2006/relationships" r:id="rId1"/>
            </a:rPr>
            <a:t>Definición</a:t>
          </a:r>
          <a:r>
            <a:rPr lang="es-ES" b="0" i="0" dirty="0"/>
            <a:t> (Diapositiva 2)</a:t>
          </a:r>
          <a:endParaRPr lang="en-US" dirty="0"/>
        </a:p>
      </dgm:t>
    </dgm:pt>
    <dgm:pt modelId="{3B08776A-900E-4124-9B4E-4154A4121D7C}" type="parTrans" cxnId="{093C960E-3090-4BD2-9F28-0A3E01905EF3}">
      <dgm:prSet/>
      <dgm:spPr/>
      <dgm:t>
        <a:bodyPr/>
        <a:lstStyle/>
        <a:p>
          <a:endParaRPr lang="en-US"/>
        </a:p>
      </dgm:t>
    </dgm:pt>
    <dgm:pt modelId="{3DCDEE9B-A87F-440B-80D3-D1112B230DFE}" type="sibTrans" cxnId="{093C960E-3090-4BD2-9F28-0A3E01905EF3}">
      <dgm:prSet/>
      <dgm:spPr/>
      <dgm:t>
        <a:bodyPr/>
        <a:lstStyle/>
        <a:p>
          <a:endParaRPr lang="en-US"/>
        </a:p>
      </dgm:t>
    </dgm:pt>
    <dgm:pt modelId="{D798D08D-8FF1-4EAF-8FE0-70FD65E494AE}">
      <dgm:prSet/>
      <dgm:spPr/>
      <dgm:t>
        <a:bodyPr/>
        <a:lstStyle/>
        <a:p>
          <a:r>
            <a:rPr lang="es-ES" b="0" i="0" dirty="0">
              <a:hlinkClick xmlns:r="http://schemas.openxmlformats.org/officeDocument/2006/relationships" r:id="rId2"/>
            </a:rPr>
            <a:t>Servicios en la nube </a:t>
          </a:r>
          <a:r>
            <a:rPr lang="es-ES" b="0" i="0" dirty="0"/>
            <a:t>(Diapositiva 3)</a:t>
          </a:r>
          <a:endParaRPr lang="en-US" dirty="0"/>
        </a:p>
      </dgm:t>
    </dgm:pt>
    <dgm:pt modelId="{7C904BE9-00E8-4411-887E-4CF35B2A7F63}" type="parTrans" cxnId="{876F1E76-2A95-4F14-A458-41B003E12F41}">
      <dgm:prSet/>
      <dgm:spPr/>
      <dgm:t>
        <a:bodyPr/>
        <a:lstStyle/>
        <a:p>
          <a:endParaRPr lang="en-US"/>
        </a:p>
      </dgm:t>
    </dgm:pt>
    <dgm:pt modelId="{BEC3341B-57C6-4B6E-B2E3-42B67CE2AC3A}" type="sibTrans" cxnId="{876F1E76-2A95-4F14-A458-41B003E12F41}">
      <dgm:prSet/>
      <dgm:spPr/>
      <dgm:t>
        <a:bodyPr/>
        <a:lstStyle/>
        <a:p>
          <a:endParaRPr lang="en-US"/>
        </a:p>
      </dgm:t>
    </dgm:pt>
    <dgm:pt modelId="{48F6A793-1DAC-47D8-988D-94B9D8C7FA80}">
      <dgm:prSet/>
      <dgm:spPr/>
      <dgm:t>
        <a:bodyPr/>
        <a:lstStyle/>
        <a:p>
          <a:r>
            <a:rPr lang="es-ES" b="0" u="sng" dirty="0">
              <a:hlinkClick xmlns:r="http://schemas.openxmlformats.org/officeDocument/2006/relationships" r:id="rId3"/>
            </a:rPr>
            <a:t>Ventajas/</a:t>
          </a:r>
          <a:r>
            <a:rPr lang="es-ES" b="0" u="none" dirty="0">
              <a:hlinkClick xmlns:r="http://schemas.openxmlformats.org/officeDocument/2006/relationships" r:id="rId3"/>
            </a:rPr>
            <a:t>Desventajas</a:t>
          </a:r>
          <a:r>
            <a:rPr lang="es-ES" b="0" u="sng" dirty="0"/>
            <a:t> </a:t>
          </a:r>
          <a:r>
            <a:rPr lang="es-ES" b="0" i="0" dirty="0"/>
            <a:t>(Diapositiva 4)</a:t>
          </a:r>
          <a:endParaRPr lang="en-US" b="0" dirty="0"/>
        </a:p>
      </dgm:t>
    </dgm:pt>
    <dgm:pt modelId="{7BFAC4FA-7DED-4C09-B777-F92DC1206247}" type="parTrans" cxnId="{E1ECF236-467A-496B-9CBA-50698F31AA32}">
      <dgm:prSet/>
      <dgm:spPr/>
      <dgm:t>
        <a:bodyPr/>
        <a:lstStyle/>
        <a:p>
          <a:endParaRPr lang="en-US"/>
        </a:p>
      </dgm:t>
    </dgm:pt>
    <dgm:pt modelId="{D4580482-CE9C-435D-B25A-982A12DCCFEA}" type="sibTrans" cxnId="{E1ECF236-467A-496B-9CBA-50698F31AA32}">
      <dgm:prSet/>
      <dgm:spPr/>
      <dgm:t>
        <a:bodyPr/>
        <a:lstStyle/>
        <a:p>
          <a:endParaRPr lang="en-US"/>
        </a:p>
      </dgm:t>
    </dgm:pt>
    <dgm:pt modelId="{67969CD5-11F4-4E1E-AA31-598AE388E41D}">
      <dgm:prSet/>
      <dgm:spPr/>
      <dgm:t>
        <a:bodyPr/>
        <a:lstStyle/>
        <a:p>
          <a:r>
            <a:rPr lang="es-ES" b="0" u="sng" dirty="0">
              <a:hlinkClick xmlns:r="http://schemas.openxmlformats.org/officeDocument/2006/relationships" r:id="rId4"/>
            </a:rPr>
            <a:t>Patrones de diseño</a:t>
          </a:r>
          <a:r>
            <a:rPr lang="es-ES" b="0" u="sng" dirty="0"/>
            <a:t> </a:t>
          </a:r>
          <a:r>
            <a:rPr lang="es-ES" b="0" i="0" dirty="0"/>
            <a:t>(Diapositiva 6-8)</a:t>
          </a:r>
          <a:endParaRPr lang="en-US" b="0" dirty="0"/>
        </a:p>
      </dgm:t>
    </dgm:pt>
    <dgm:pt modelId="{0D9A01BE-99E1-464D-9DF3-2FA89086B15B}" type="parTrans" cxnId="{0D443952-058B-4BDC-ADA8-6BE60F8006CA}">
      <dgm:prSet/>
      <dgm:spPr/>
      <dgm:t>
        <a:bodyPr/>
        <a:lstStyle/>
        <a:p>
          <a:endParaRPr lang="en-US"/>
        </a:p>
      </dgm:t>
    </dgm:pt>
    <dgm:pt modelId="{FB64474C-D9AB-4299-9516-034B234D3D54}" type="sibTrans" cxnId="{0D443952-058B-4BDC-ADA8-6BE60F8006CA}">
      <dgm:prSet/>
      <dgm:spPr/>
      <dgm:t>
        <a:bodyPr/>
        <a:lstStyle/>
        <a:p>
          <a:endParaRPr lang="en-US"/>
        </a:p>
      </dgm:t>
    </dgm:pt>
    <dgm:pt modelId="{28DE2D6C-CF1D-4848-AE2A-8C226E772C87}">
      <dgm:prSet/>
      <dgm:spPr/>
      <dgm:t>
        <a:bodyPr/>
        <a:lstStyle/>
        <a:p>
          <a:r>
            <a:rPr lang="es-ES" dirty="0">
              <a:hlinkClick xmlns:r="http://schemas.openxmlformats.org/officeDocument/2006/relationships" r:id="rId5"/>
            </a:rPr>
            <a:t>Ventajas/Inconvenientes</a:t>
          </a:r>
          <a:r>
            <a:rPr lang="es-ES" dirty="0"/>
            <a:t> </a:t>
          </a:r>
          <a:r>
            <a:rPr lang="es-ES" b="0" i="0" dirty="0"/>
            <a:t>(Diapositiva 7)</a:t>
          </a:r>
          <a:endParaRPr lang="en-US" dirty="0"/>
        </a:p>
      </dgm:t>
    </dgm:pt>
    <dgm:pt modelId="{90AF47B0-8BC0-4CCB-9B53-E52322C1546F}" type="parTrans" cxnId="{18F72251-2196-4D88-B925-75C6BF06B5B8}">
      <dgm:prSet/>
      <dgm:spPr/>
      <dgm:t>
        <a:bodyPr/>
        <a:lstStyle/>
        <a:p>
          <a:endParaRPr lang="en-US"/>
        </a:p>
      </dgm:t>
    </dgm:pt>
    <dgm:pt modelId="{33189F5A-5179-4FA2-AA00-98C6BB34C631}" type="sibTrans" cxnId="{18F72251-2196-4D88-B925-75C6BF06B5B8}">
      <dgm:prSet/>
      <dgm:spPr/>
      <dgm:t>
        <a:bodyPr/>
        <a:lstStyle/>
        <a:p>
          <a:endParaRPr lang="en-US"/>
        </a:p>
      </dgm:t>
    </dgm:pt>
    <dgm:pt modelId="{CE5F4A24-9C5A-413F-AE9B-876FFC6846B0}">
      <dgm:prSet/>
      <dgm:spPr/>
      <dgm:t>
        <a:bodyPr/>
        <a:lstStyle/>
        <a:p>
          <a:r>
            <a:rPr lang="es-ES" dirty="0">
              <a:hlinkClick xmlns:r="http://schemas.openxmlformats.org/officeDocument/2006/relationships" r:id="rId6"/>
            </a:rPr>
            <a:t>Problema</a:t>
          </a:r>
          <a:r>
            <a:rPr lang="es-ES" dirty="0"/>
            <a:t> </a:t>
          </a:r>
          <a:r>
            <a:rPr lang="es-ES" b="0" i="0" dirty="0"/>
            <a:t>(Diapositiva 9-12)</a:t>
          </a:r>
          <a:endParaRPr lang="en-US" dirty="0"/>
        </a:p>
      </dgm:t>
    </dgm:pt>
    <dgm:pt modelId="{16696F22-DD07-473B-B1F6-8D88F3A27E8B}" type="parTrans" cxnId="{5A69FEE6-3DBD-4E82-8EDF-A0F7BFE47A64}">
      <dgm:prSet/>
      <dgm:spPr/>
      <dgm:t>
        <a:bodyPr/>
        <a:lstStyle/>
        <a:p>
          <a:endParaRPr lang="en-US"/>
        </a:p>
      </dgm:t>
    </dgm:pt>
    <dgm:pt modelId="{5738C4CB-50A1-4A18-B9E5-39DAFAEDBEE8}" type="sibTrans" cxnId="{5A69FEE6-3DBD-4E82-8EDF-A0F7BFE47A64}">
      <dgm:prSet/>
      <dgm:spPr/>
      <dgm:t>
        <a:bodyPr/>
        <a:lstStyle/>
        <a:p>
          <a:endParaRPr lang="en-US"/>
        </a:p>
      </dgm:t>
    </dgm:pt>
    <dgm:pt modelId="{1D796053-0649-429E-BB8F-4AB3DBD21F44}">
      <dgm:prSet/>
      <dgm:spPr/>
      <dgm:t>
        <a:bodyPr/>
        <a:lstStyle/>
        <a:p>
          <a:r>
            <a:rPr lang="es-ES" dirty="0">
              <a:hlinkClick xmlns:r="http://schemas.openxmlformats.org/officeDocument/2006/relationships" r:id="rId6"/>
            </a:rPr>
            <a:t>Uso</a:t>
          </a:r>
          <a:r>
            <a:rPr lang="es-ES" dirty="0"/>
            <a:t> </a:t>
          </a:r>
          <a:r>
            <a:rPr lang="es-ES" b="0" i="0" dirty="0"/>
            <a:t>(Diapositiva 13)</a:t>
          </a:r>
          <a:endParaRPr lang="en-US" dirty="0"/>
        </a:p>
      </dgm:t>
    </dgm:pt>
    <dgm:pt modelId="{D1716F0D-56D5-4631-9C12-F112FE7931EE}" type="parTrans" cxnId="{99AA48CA-6884-4883-BF1A-DF3D7CC777CC}">
      <dgm:prSet/>
      <dgm:spPr/>
      <dgm:t>
        <a:bodyPr/>
        <a:lstStyle/>
        <a:p>
          <a:endParaRPr lang="en-US"/>
        </a:p>
      </dgm:t>
    </dgm:pt>
    <dgm:pt modelId="{A505F9F0-F04E-4CF7-9BD0-ED38BDB104FA}" type="sibTrans" cxnId="{99AA48CA-6884-4883-BF1A-DF3D7CC777CC}">
      <dgm:prSet/>
      <dgm:spPr/>
      <dgm:t>
        <a:bodyPr/>
        <a:lstStyle/>
        <a:p>
          <a:endParaRPr lang="en-US"/>
        </a:p>
      </dgm:t>
    </dgm:pt>
    <dgm:pt modelId="{F7AAD852-D0C9-4552-8BDF-F702C7308274}">
      <dgm:prSet/>
      <dgm:spPr/>
      <dgm:t>
        <a:bodyPr/>
        <a:lstStyle/>
        <a:p>
          <a:r>
            <a:rPr lang="es-ES">
              <a:hlinkClick xmlns:r="http://schemas.openxmlformats.org/officeDocument/2006/relationships" r:id="rId7"/>
            </a:rPr>
            <a:t>Wikpedia</a:t>
          </a:r>
          <a:r>
            <a:rPr lang="es-ES"/>
            <a:t> </a:t>
          </a:r>
          <a:r>
            <a:rPr lang="es-ES" b="0" i="0"/>
            <a:t>(Diapositiva 5 )</a:t>
          </a:r>
          <a:endParaRPr lang="en-US" b="0" dirty="0"/>
        </a:p>
      </dgm:t>
    </dgm:pt>
    <dgm:pt modelId="{845A6C91-BB6E-4B35-9B28-6F8991362C8D}" type="parTrans" cxnId="{FEA78935-CDAB-479B-AA17-7E056283D895}">
      <dgm:prSet/>
      <dgm:spPr/>
    </dgm:pt>
    <dgm:pt modelId="{BC4BA4F5-EAA6-405D-AE1A-7044AA82BC87}" type="sibTrans" cxnId="{FEA78935-CDAB-479B-AA17-7E056283D895}">
      <dgm:prSet/>
      <dgm:spPr/>
    </dgm:pt>
    <dgm:pt modelId="{C1D86B69-0601-449D-9CD3-F4C9915EEDA9}" type="pres">
      <dgm:prSet presAssocID="{5258EB7B-3E54-4F4A-9415-7FF5E9201197}" presName="vert0" presStyleCnt="0">
        <dgm:presLayoutVars>
          <dgm:dir/>
          <dgm:animOne val="branch"/>
          <dgm:animLvl val="lvl"/>
        </dgm:presLayoutVars>
      </dgm:prSet>
      <dgm:spPr/>
    </dgm:pt>
    <dgm:pt modelId="{A13DDB84-31FE-4AEB-BD1C-4FD09C69FBED}" type="pres">
      <dgm:prSet presAssocID="{2A5727ED-82E1-4E90-B207-D0901537ABC7}" presName="thickLine" presStyleLbl="alignNode1" presStyleIdx="0" presStyleCnt="8"/>
      <dgm:spPr/>
    </dgm:pt>
    <dgm:pt modelId="{B5E80860-0570-47B5-B113-93F7BF8A639A}" type="pres">
      <dgm:prSet presAssocID="{2A5727ED-82E1-4E90-B207-D0901537ABC7}" presName="horz1" presStyleCnt="0"/>
      <dgm:spPr/>
    </dgm:pt>
    <dgm:pt modelId="{1820DAE9-92A4-4160-A70F-3D1D161B4BCA}" type="pres">
      <dgm:prSet presAssocID="{2A5727ED-82E1-4E90-B207-D0901537ABC7}" presName="tx1" presStyleLbl="revTx" presStyleIdx="0" presStyleCnt="8"/>
      <dgm:spPr/>
    </dgm:pt>
    <dgm:pt modelId="{15682A6A-BFB6-405A-9221-B0762EA6E0EE}" type="pres">
      <dgm:prSet presAssocID="{2A5727ED-82E1-4E90-B207-D0901537ABC7}" presName="vert1" presStyleCnt="0"/>
      <dgm:spPr/>
    </dgm:pt>
    <dgm:pt modelId="{BE77B359-0BDC-49FC-B783-DC93F479CD3D}" type="pres">
      <dgm:prSet presAssocID="{D798D08D-8FF1-4EAF-8FE0-70FD65E494AE}" presName="thickLine" presStyleLbl="alignNode1" presStyleIdx="1" presStyleCnt="8"/>
      <dgm:spPr/>
    </dgm:pt>
    <dgm:pt modelId="{E74F240D-73F9-459D-B8C0-64FFE4202782}" type="pres">
      <dgm:prSet presAssocID="{D798D08D-8FF1-4EAF-8FE0-70FD65E494AE}" presName="horz1" presStyleCnt="0"/>
      <dgm:spPr/>
    </dgm:pt>
    <dgm:pt modelId="{C8DB1080-95B2-4E4A-8999-D48834BAF0AC}" type="pres">
      <dgm:prSet presAssocID="{D798D08D-8FF1-4EAF-8FE0-70FD65E494AE}" presName="tx1" presStyleLbl="revTx" presStyleIdx="1" presStyleCnt="8"/>
      <dgm:spPr/>
    </dgm:pt>
    <dgm:pt modelId="{6D8DFC40-A1E5-4867-89AB-CDC119D6AA64}" type="pres">
      <dgm:prSet presAssocID="{D798D08D-8FF1-4EAF-8FE0-70FD65E494AE}" presName="vert1" presStyleCnt="0"/>
      <dgm:spPr/>
    </dgm:pt>
    <dgm:pt modelId="{CCAF57E8-807B-4AE1-9A50-EA58C2DFB7CC}" type="pres">
      <dgm:prSet presAssocID="{48F6A793-1DAC-47D8-988D-94B9D8C7FA80}" presName="thickLine" presStyleLbl="alignNode1" presStyleIdx="2" presStyleCnt="8"/>
      <dgm:spPr/>
    </dgm:pt>
    <dgm:pt modelId="{D0554305-9260-4A14-A456-D6AAEA3A2648}" type="pres">
      <dgm:prSet presAssocID="{48F6A793-1DAC-47D8-988D-94B9D8C7FA80}" presName="horz1" presStyleCnt="0"/>
      <dgm:spPr/>
    </dgm:pt>
    <dgm:pt modelId="{73243043-41E2-4BEA-A2BF-CA3C6092C72F}" type="pres">
      <dgm:prSet presAssocID="{48F6A793-1DAC-47D8-988D-94B9D8C7FA80}" presName="tx1" presStyleLbl="revTx" presStyleIdx="2" presStyleCnt="8"/>
      <dgm:spPr/>
    </dgm:pt>
    <dgm:pt modelId="{9C9FA05F-4DE2-49A9-913E-9F052F3CA70C}" type="pres">
      <dgm:prSet presAssocID="{48F6A793-1DAC-47D8-988D-94B9D8C7FA80}" presName="vert1" presStyleCnt="0"/>
      <dgm:spPr/>
    </dgm:pt>
    <dgm:pt modelId="{EF9C5BA3-5AAC-4264-91ED-324D8EE7AECA}" type="pres">
      <dgm:prSet presAssocID="{F7AAD852-D0C9-4552-8BDF-F702C7308274}" presName="thickLine" presStyleLbl="alignNode1" presStyleIdx="3" presStyleCnt="8"/>
      <dgm:spPr/>
    </dgm:pt>
    <dgm:pt modelId="{6DA82A49-F574-457B-A460-79105BC540A3}" type="pres">
      <dgm:prSet presAssocID="{F7AAD852-D0C9-4552-8BDF-F702C7308274}" presName="horz1" presStyleCnt="0"/>
      <dgm:spPr/>
    </dgm:pt>
    <dgm:pt modelId="{00415C0B-F95A-4A61-9423-24F889A017BD}" type="pres">
      <dgm:prSet presAssocID="{F7AAD852-D0C9-4552-8BDF-F702C7308274}" presName="tx1" presStyleLbl="revTx" presStyleIdx="3" presStyleCnt="8"/>
      <dgm:spPr/>
    </dgm:pt>
    <dgm:pt modelId="{834CF6EE-6C7A-4B65-9EEE-1F91EB19B505}" type="pres">
      <dgm:prSet presAssocID="{F7AAD852-D0C9-4552-8BDF-F702C7308274}" presName="vert1" presStyleCnt="0"/>
      <dgm:spPr/>
    </dgm:pt>
    <dgm:pt modelId="{6ED14F68-3DC7-4EB0-AAC3-FDB3D6068EE1}" type="pres">
      <dgm:prSet presAssocID="{67969CD5-11F4-4E1E-AA31-598AE388E41D}" presName="thickLine" presStyleLbl="alignNode1" presStyleIdx="4" presStyleCnt="8"/>
      <dgm:spPr/>
    </dgm:pt>
    <dgm:pt modelId="{503B7FB4-797B-4911-820C-42C388A4E71B}" type="pres">
      <dgm:prSet presAssocID="{67969CD5-11F4-4E1E-AA31-598AE388E41D}" presName="horz1" presStyleCnt="0"/>
      <dgm:spPr/>
    </dgm:pt>
    <dgm:pt modelId="{15A962DB-6153-40CF-A8BC-56DAAB6BED46}" type="pres">
      <dgm:prSet presAssocID="{67969CD5-11F4-4E1E-AA31-598AE388E41D}" presName="tx1" presStyleLbl="revTx" presStyleIdx="4" presStyleCnt="8"/>
      <dgm:spPr/>
    </dgm:pt>
    <dgm:pt modelId="{2F354C34-FC59-4380-ACD3-239675E856A3}" type="pres">
      <dgm:prSet presAssocID="{67969CD5-11F4-4E1E-AA31-598AE388E41D}" presName="vert1" presStyleCnt="0"/>
      <dgm:spPr/>
    </dgm:pt>
    <dgm:pt modelId="{3A4A2538-F353-4DA8-BF47-7314E72B9FA0}" type="pres">
      <dgm:prSet presAssocID="{28DE2D6C-CF1D-4848-AE2A-8C226E772C87}" presName="thickLine" presStyleLbl="alignNode1" presStyleIdx="5" presStyleCnt="8"/>
      <dgm:spPr/>
    </dgm:pt>
    <dgm:pt modelId="{73679F30-902B-4B4D-8DBD-A4855CF6119D}" type="pres">
      <dgm:prSet presAssocID="{28DE2D6C-CF1D-4848-AE2A-8C226E772C87}" presName="horz1" presStyleCnt="0"/>
      <dgm:spPr/>
    </dgm:pt>
    <dgm:pt modelId="{134DC665-7F30-45A1-900D-8A59AE17D142}" type="pres">
      <dgm:prSet presAssocID="{28DE2D6C-CF1D-4848-AE2A-8C226E772C87}" presName="tx1" presStyleLbl="revTx" presStyleIdx="5" presStyleCnt="8"/>
      <dgm:spPr/>
    </dgm:pt>
    <dgm:pt modelId="{108191B9-6EEB-4309-9823-7014BCDDFC2B}" type="pres">
      <dgm:prSet presAssocID="{28DE2D6C-CF1D-4848-AE2A-8C226E772C87}" presName="vert1" presStyleCnt="0"/>
      <dgm:spPr/>
    </dgm:pt>
    <dgm:pt modelId="{F69DCFCC-B4FB-4B62-9BB3-A7691C2FB85D}" type="pres">
      <dgm:prSet presAssocID="{CE5F4A24-9C5A-413F-AE9B-876FFC6846B0}" presName="thickLine" presStyleLbl="alignNode1" presStyleIdx="6" presStyleCnt="8"/>
      <dgm:spPr/>
    </dgm:pt>
    <dgm:pt modelId="{D861C29D-D21B-4ED8-AF2B-EDCE30A49046}" type="pres">
      <dgm:prSet presAssocID="{CE5F4A24-9C5A-413F-AE9B-876FFC6846B0}" presName="horz1" presStyleCnt="0"/>
      <dgm:spPr/>
    </dgm:pt>
    <dgm:pt modelId="{45A0896C-B073-4672-B7CC-CF2A05E640E9}" type="pres">
      <dgm:prSet presAssocID="{CE5F4A24-9C5A-413F-AE9B-876FFC6846B0}" presName="tx1" presStyleLbl="revTx" presStyleIdx="6" presStyleCnt="8"/>
      <dgm:spPr/>
    </dgm:pt>
    <dgm:pt modelId="{F8CBA7D1-5D78-429D-A4A3-758875FF0234}" type="pres">
      <dgm:prSet presAssocID="{CE5F4A24-9C5A-413F-AE9B-876FFC6846B0}" presName="vert1" presStyleCnt="0"/>
      <dgm:spPr/>
    </dgm:pt>
    <dgm:pt modelId="{624BBC66-7E36-4D12-88D9-B50B46F73416}" type="pres">
      <dgm:prSet presAssocID="{1D796053-0649-429E-BB8F-4AB3DBD21F44}" presName="thickLine" presStyleLbl="alignNode1" presStyleIdx="7" presStyleCnt="8"/>
      <dgm:spPr/>
    </dgm:pt>
    <dgm:pt modelId="{58778A93-D198-4DBF-BE14-F11785BADD41}" type="pres">
      <dgm:prSet presAssocID="{1D796053-0649-429E-BB8F-4AB3DBD21F44}" presName="horz1" presStyleCnt="0"/>
      <dgm:spPr/>
    </dgm:pt>
    <dgm:pt modelId="{7A5F2313-3C89-40E3-8EDD-5C8820557E5A}" type="pres">
      <dgm:prSet presAssocID="{1D796053-0649-429E-BB8F-4AB3DBD21F44}" presName="tx1" presStyleLbl="revTx" presStyleIdx="7" presStyleCnt="8"/>
      <dgm:spPr/>
    </dgm:pt>
    <dgm:pt modelId="{EDEED001-59CF-4BF0-8A0C-07B85108C3F0}" type="pres">
      <dgm:prSet presAssocID="{1D796053-0649-429E-BB8F-4AB3DBD21F44}" presName="vert1" presStyleCnt="0"/>
      <dgm:spPr/>
    </dgm:pt>
  </dgm:ptLst>
  <dgm:cxnLst>
    <dgm:cxn modelId="{1E883102-546D-4699-9493-EA27A1BCF7BF}" type="presOf" srcId="{F7AAD852-D0C9-4552-8BDF-F702C7308274}" destId="{00415C0B-F95A-4A61-9423-24F889A017BD}" srcOrd="0" destOrd="0" presId="urn:microsoft.com/office/officeart/2008/layout/LinedList"/>
    <dgm:cxn modelId="{ACA68D05-3AB8-414B-8E03-9AADE9724B47}" type="presOf" srcId="{5258EB7B-3E54-4F4A-9415-7FF5E9201197}" destId="{C1D86B69-0601-449D-9CD3-F4C9915EEDA9}" srcOrd="0" destOrd="0" presId="urn:microsoft.com/office/officeart/2008/layout/LinedList"/>
    <dgm:cxn modelId="{093C960E-3090-4BD2-9F28-0A3E01905EF3}" srcId="{5258EB7B-3E54-4F4A-9415-7FF5E9201197}" destId="{2A5727ED-82E1-4E90-B207-D0901537ABC7}" srcOrd="0" destOrd="0" parTransId="{3B08776A-900E-4124-9B4E-4154A4121D7C}" sibTransId="{3DCDEE9B-A87F-440B-80D3-D1112B230DFE}"/>
    <dgm:cxn modelId="{B3C77F23-D219-4AD2-A599-FEAC89E809B9}" type="presOf" srcId="{CE5F4A24-9C5A-413F-AE9B-876FFC6846B0}" destId="{45A0896C-B073-4672-B7CC-CF2A05E640E9}" srcOrd="0" destOrd="0" presId="urn:microsoft.com/office/officeart/2008/layout/LinedList"/>
    <dgm:cxn modelId="{E3B0CB29-D348-45FA-B42F-E9D52435C194}" type="presOf" srcId="{1D796053-0649-429E-BB8F-4AB3DBD21F44}" destId="{7A5F2313-3C89-40E3-8EDD-5C8820557E5A}" srcOrd="0" destOrd="0" presId="urn:microsoft.com/office/officeart/2008/layout/LinedList"/>
    <dgm:cxn modelId="{FEA78935-CDAB-479B-AA17-7E056283D895}" srcId="{5258EB7B-3E54-4F4A-9415-7FF5E9201197}" destId="{F7AAD852-D0C9-4552-8BDF-F702C7308274}" srcOrd="3" destOrd="0" parTransId="{845A6C91-BB6E-4B35-9B28-6F8991362C8D}" sibTransId="{BC4BA4F5-EAA6-405D-AE1A-7044AA82BC87}"/>
    <dgm:cxn modelId="{E1ECF236-467A-496B-9CBA-50698F31AA32}" srcId="{5258EB7B-3E54-4F4A-9415-7FF5E9201197}" destId="{48F6A793-1DAC-47D8-988D-94B9D8C7FA80}" srcOrd="2" destOrd="0" parTransId="{7BFAC4FA-7DED-4C09-B777-F92DC1206247}" sibTransId="{D4580482-CE9C-435D-B25A-982A12DCCFEA}"/>
    <dgm:cxn modelId="{6A29A43B-EAA8-4A74-8172-AF25A081F63E}" type="presOf" srcId="{28DE2D6C-CF1D-4848-AE2A-8C226E772C87}" destId="{134DC665-7F30-45A1-900D-8A59AE17D142}" srcOrd="0" destOrd="0" presId="urn:microsoft.com/office/officeart/2008/layout/LinedList"/>
    <dgm:cxn modelId="{18F72251-2196-4D88-B925-75C6BF06B5B8}" srcId="{5258EB7B-3E54-4F4A-9415-7FF5E9201197}" destId="{28DE2D6C-CF1D-4848-AE2A-8C226E772C87}" srcOrd="5" destOrd="0" parTransId="{90AF47B0-8BC0-4CCB-9B53-E52322C1546F}" sibTransId="{33189F5A-5179-4FA2-AA00-98C6BB34C631}"/>
    <dgm:cxn modelId="{0D443952-058B-4BDC-ADA8-6BE60F8006CA}" srcId="{5258EB7B-3E54-4F4A-9415-7FF5E9201197}" destId="{67969CD5-11F4-4E1E-AA31-598AE388E41D}" srcOrd="4" destOrd="0" parTransId="{0D9A01BE-99E1-464D-9DF3-2FA89086B15B}" sibTransId="{FB64474C-D9AB-4299-9516-034B234D3D54}"/>
    <dgm:cxn modelId="{876F1E76-2A95-4F14-A458-41B003E12F41}" srcId="{5258EB7B-3E54-4F4A-9415-7FF5E9201197}" destId="{D798D08D-8FF1-4EAF-8FE0-70FD65E494AE}" srcOrd="1" destOrd="0" parTransId="{7C904BE9-00E8-4411-887E-4CF35B2A7F63}" sibTransId="{BEC3341B-57C6-4B6E-B2E3-42B67CE2AC3A}"/>
    <dgm:cxn modelId="{BE93CDA0-9841-4487-A147-7A2B18E29353}" type="presOf" srcId="{D798D08D-8FF1-4EAF-8FE0-70FD65E494AE}" destId="{C8DB1080-95B2-4E4A-8999-D48834BAF0AC}" srcOrd="0" destOrd="0" presId="urn:microsoft.com/office/officeart/2008/layout/LinedList"/>
    <dgm:cxn modelId="{EE924CB7-1D8C-4388-98C2-D83A0AA2593D}" type="presOf" srcId="{48F6A793-1DAC-47D8-988D-94B9D8C7FA80}" destId="{73243043-41E2-4BEA-A2BF-CA3C6092C72F}" srcOrd="0" destOrd="0" presId="urn:microsoft.com/office/officeart/2008/layout/LinedList"/>
    <dgm:cxn modelId="{99AA48CA-6884-4883-BF1A-DF3D7CC777CC}" srcId="{5258EB7B-3E54-4F4A-9415-7FF5E9201197}" destId="{1D796053-0649-429E-BB8F-4AB3DBD21F44}" srcOrd="7" destOrd="0" parTransId="{D1716F0D-56D5-4631-9C12-F112FE7931EE}" sibTransId="{A505F9F0-F04E-4CF7-9BD0-ED38BDB104FA}"/>
    <dgm:cxn modelId="{DB0F46D1-8590-4F7C-ADF6-4BB8F7935A73}" type="presOf" srcId="{67969CD5-11F4-4E1E-AA31-598AE388E41D}" destId="{15A962DB-6153-40CF-A8BC-56DAAB6BED46}" srcOrd="0" destOrd="0" presId="urn:microsoft.com/office/officeart/2008/layout/LinedList"/>
    <dgm:cxn modelId="{5A69FEE6-3DBD-4E82-8EDF-A0F7BFE47A64}" srcId="{5258EB7B-3E54-4F4A-9415-7FF5E9201197}" destId="{CE5F4A24-9C5A-413F-AE9B-876FFC6846B0}" srcOrd="6" destOrd="0" parTransId="{16696F22-DD07-473B-B1F6-8D88F3A27E8B}" sibTransId="{5738C4CB-50A1-4A18-B9E5-39DAFAEDBEE8}"/>
    <dgm:cxn modelId="{A7C625FC-ABBD-446E-91B0-F11546B859CA}" type="presOf" srcId="{2A5727ED-82E1-4E90-B207-D0901537ABC7}" destId="{1820DAE9-92A4-4160-A70F-3D1D161B4BCA}" srcOrd="0" destOrd="0" presId="urn:microsoft.com/office/officeart/2008/layout/LinedList"/>
    <dgm:cxn modelId="{A777A7F3-BD80-4FD7-8383-F0C5734306E3}" type="presParOf" srcId="{C1D86B69-0601-449D-9CD3-F4C9915EEDA9}" destId="{A13DDB84-31FE-4AEB-BD1C-4FD09C69FBED}" srcOrd="0" destOrd="0" presId="urn:microsoft.com/office/officeart/2008/layout/LinedList"/>
    <dgm:cxn modelId="{686FC05C-7CFE-48D4-9712-9069AEE876AE}" type="presParOf" srcId="{C1D86B69-0601-449D-9CD3-F4C9915EEDA9}" destId="{B5E80860-0570-47B5-B113-93F7BF8A639A}" srcOrd="1" destOrd="0" presId="urn:microsoft.com/office/officeart/2008/layout/LinedList"/>
    <dgm:cxn modelId="{EFC60342-7B89-4C63-BE18-00289822DEBB}" type="presParOf" srcId="{B5E80860-0570-47B5-B113-93F7BF8A639A}" destId="{1820DAE9-92A4-4160-A70F-3D1D161B4BCA}" srcOrd="0" destOrd="0" presId="urn:microsoft.com/office/officeart/2008/layout/LinedList"/>
    <dgm:cxn modelId="{848A4E0B-9F98-4A28-9AFF-6E90EE21D2F9}" type="presParOf" srcId="{B5E80860-0570-47B5-B113-93F7BF8A639A}" destId="{15682A6A-BFB6-405A-9221-B0762EA6E0EE}" srcOrd="1" destOrd="0" presId="urn:microsoft.com/office/officeart/2008/layout/LinedList"/>
    <dgm:cxn modelId="{60CE7AAA-AF7F-4985-9388-A993D80A462C}" type="presParOf" srcId="{C1D86B69-0601-449D-9CD3-F4C9915EEDA9}" destId="{BE77B359-0BDC-49FC-B783-DC93F479CD3D}" srcOrd="2" destOrd="0" presId="urn:microsoft.com/office/officeart/2008/layout/LinedList"/>
    <dgm:cxn modelId="{83B760B7-5A8F-40C2-9C1C-4CDA79A26BD6}" type="presParOf" srcId="{C1D86B69-0601-449D-9CD3-F4C9915EEDA9}" destId="{E74F240D-73F9-459D-B8C0-64FFE4202782}" srcOrd="3" destOrd="0" presId="urn:microsoft.com/office/officeart/2008/layout/LinedList"/>
    <dgm:cxn modelId="{20D7598C-0C33-4D44-9C4C-975842F2B3FC}" type="presParOf" srcId="{E74F240D-73F9-459D-B8C0-64FFE4202782}" destId="{C8DB1080-95B2-4E4A-8999-D48834BAF0AC}" srcOrd="0" destOrd="0" presId="urn:microsoft.com/office/officeart/2008/layout/LinedList"/>
    <dgm:cxn modelId="{19E76207-C5A0-49C7-B3C4-92929950C8C9}" type="presParOf" srcId="{E74F240D-73F9-459D-B8C0-64FFE4202782}" destId="{6D8DFC40-A1E5-4867-89AB-CDC119D6AA64}" srcOrd="1" destOrd="0" presId="urn:microsoft.com/office/officeart/2008/layout/LinedList"/>
    <dgm:cxn modelId="{CC196CFC-E145-4D54-8561-4373C09B7A9E}" type="presParOf" srcId="{C1D86B69-0601-449D-9CD3-F4C9915EEDA9}" destId="{CCAF57E8-807B-4AE1-9A50-EA58C2DFB7CC}" srcOrd="4" destOrd="0" presId="urn:microsoft.com/office/officeart/2008/layout/LinedList"/>
    <dgm:cxn modelId="{BF387967-9091-4026-B756-1AB424D21B9D}" type="presParOf" srcId="{C1D86B69-0601-449D-9CD3-F4C9915EEDA9}" destId="{D0554305-9260-4A14-A456-D6AAEA3A2648}" srcOrd="5" destOrd="0" presId="urn:microsoft.com/office/officeart/2008/layout/LinedList"/>
    <dgm:cxn modelId="{1272AA69-10B9-4EB5-83C0-B0029A7027B6}" type="presParOf" srcId="{D0554305-9260-4A14-A456-D6AAEA3A2648}" destId="{73243043-41E2-4BEA-A2BF-CA3C6092C72F}" srcOrd="0" destOrd="0" presId="urn:microsoft.com/office/officeart/2008/layout/LinedList"/>
    <dgm:cxn modelId="{F602DC1F-5DA2-4214-943B-3595DE9F24C2}" type="presParOf" srcId="{D0554305-9260-4A14-A456-D6AAEA3A2648}" destId="{9C9FA05F-4DE2-49A9-913E-9F052F3CA70C}" srcOrd="1" destOrd="0" presId="urn:microsoft.com/office/officeart/2008/layout/LinedList"/>
    <dgm:cxn modelId="{7C16431F-502F-4282-A339-ED55BCF304DF}" type="presParOf" srcId="{C1D86B69-0601-449D-9CD3-F4C9915EEDA9}" destId="{EF9C5BA3-5AAC-4264-91ED-324D8EE7AECA}" srcOrd="6" destOrd="0" presId="urn:microsoft.com/office/officeart/2008/layout/LinedList"/>
    <dgm:cxn modelId="{1C3A89DE-C7C9-4734-B719-44411F5B0C69}" type="presParOf" srcId="{C1D86B69-0601-449D-9CD3-F4C9915EEDA9}" destId="{6DA82A49-F574-457B-A460-79105BC540A3}" srcOrd="7" destOrd="0" presId="urn:microsoft.com/office/officeart/2008/layout/LinedList"/>
    <dgm:cxn modelId="{270D8F17-35F1-441A-B21D-9032F65E2B68}" type="presParOf" srcId="{6DA82A49-F574-457B-A460-79105BC540A3}" destId="{00415C0B-F95A-4A61-9423-24F889A017BD}" srcOrd="0" destOrd="0" presId="urn:microsoft.com/office/officeart/2008/layout/LinedList"/>
    <dgm:cxn modelId="{1DCF0A7B-59FB-46A3-8453-4B9F6E17AB84}" type="presParOf" srcId="{6DA82A49-F574-457B-A460-79105BC540A3}" destId="{834CF6EE-6C7A-4B65-9EEE-1F91EB19B505}" srcOrd="1" destOrd="0" presId="urn:microsoft.com/office/officeart/2008/layout/LinedList"/>
    <dgm:cxn modelId="{7C39E806-9ECC-4D9D-87AF-9988E74E855B}" type="presParOf" srcId="{C1D86B69-0601-449D-9CD3-F4C9915EEDA9}" destId="{6ED14F68-3DC7-4EB0-AAC3-FDB3D6068EE1}" srcOrd="8" destOrd="0" presId="urn:microsoft.com/office/officeart/2008/layout/LinedList"/>
    <dgm:cxn modelId="{BB223B6B-9EDD-4866-87FE-A930943DB560}" type="presParOf" srcId="{C1D86B69-0601-449D-9CD3-F4C9915EEDA9}" destId="{503B7FB4-797B-4911-820C-42C388A4E71B}" srcOrd="9" destOrd="0" presId="urn:microsoft.com/office/officeart/2008/layout/LinedList"/>
    <dgm:cxn modelId="{E7025DAC-6390-4168-9FC5-06DEEB541B79}" type="presParOf" srcId="{503B7FB4-797B-4911-820C-42C388A4E71B}" destId="{15A962DB-6153-40CF-A8BC-56DAAB6BED46}" srcOrd="0" destOrd="0" presId="urn:microsoft.com/office/officeart/2008/layout/LinedList"/>
    <dgm:cxn modelId="{D8B60674-EF41-4715-A13E-BC5A5536A945}" type="presParOf" srcId="{503B7FB4-797B-4911-820C-42C388A4E71B}" destId="{2F354C34-FC59-4380-ACD3-239675E856A3}" srcOrd="1" destOrd="0" presId="urn:microsoft.com/office/officeart/2008/layout/LinedList"/>
    <dgm:cxn modelId="{F1DBB659-D472-414B-A3EC-C25080452CF8}" type="presParOf" srcId="{C1D86B69-0601-449D-9CD3-F4C9915EEDA9}" destId="{3A4A2538-F353-4DA8-BF47-7314E72B9FA0}" srcOrd="10" destOrd="0" presId="urn:microsoft.com/office/officeart/2008/layout/LinedList"/>
    <dgm:cxn modelId="{3890440D-D9B6-4A89-8B57-1F2D82C59BC9}" type="presParOf" srcId="{C1D86B69-0601-449D-9CD3-F4C9915EEDA9}" destId="{73679F30-902B-4B4D-8DBD-A4855CF6119D}" srcOrd="11" destOrd="0" presId="urn:microsoft.com/office/officeart/2008/layout/LinedList"/>
    <dgm:cxn modelId="{EB268E7B-E80F-420B-8E56-BF5AAE6A4482}" type="presParOf" srcId="{73679F30-902B-4B4D-8DBD-A4855CF6119D}" destId="{134DC665-7F30-45A1-900D-8A59AE17D142}" srcOrd="0" destOrd="0" presId="urn:microsoft.com/office/officeart/2008/layout/LinedList"/>
    <dgm:cxn modelId="{96E84A3C-D728-4033-AB99-DC00ADE9B2C4}" type="presParOf" srcId="{73679F30-902B-4B4D-8DBD-A4855CF6119D}" destId="{108191B9-6EEB-4309-9823-7014BCDDFC2B}" srcOrd="1" destOrd="0" presId="urn:microsoft.com/office/officeart/2008/layout/LinedList"/>
    <dgm:cxn modelId="{200BF255-4169-40F3-8F3F-F0D755DAB98E}" type="presParOf" srcId="{C1D86B69-0601-449D-9CD3-F4C9915EEDA9}" destId="{F69DCFCC-B4FB-4B62-9BB3-A7691C2FB85D}" srcOrd="12" destOrd="0" presId="urn:microsoft.com/office/officeart/2008/layout/LinedList"/>
    <dgm:cxn modelId="{68CC143A-C61C-4B5D-A06B-8FCF3861EEE1}" type="presParOf" srcId="{C1D86B69-0601-449D-9CD3-F4C9915EEDA9}" destId="{D861C29D-D21B-4ED8-AF2B-EDCE30A49046}" srcOrd="13" destOrd="0" presId="urn:microsoft.com/office/officeart/2008/layout/LinedList"/>
    <dgm:cxn modelId="{DB99BA65-3FB7-417F-BA0E-D74D5CFC71D9}" type="presParOf" srcId="{D861C29D-D21B-4ED8-AF2B-EDCE30A49046}" destId="{45A0896C-B073-4672-B7CC-CF2A05E640E9}" srcOrd="0" destOrd="0" presId="urn:microsoft.com/office/officeart/2008/layout/LinedList"/>
    <dgm:cxn modelId="{5BA0D6EB-7BBC-4CB7-8E42-3876CC628570}" type="presParOf" srcId="{D861C29D-D21B-4ED8-AF2B-EDCE30A49046}" destId="{F8CBA7D1-5D78-429D-A4A3-758875FF0234}" srcOrd="1" destOrd="0" presId="urn:microsoft.com/office/officeart/2008/layout/LinedList"/>
    <dgm:cxn modelId="{D3DC6A9C-3B9A-437D-9F87-1A2800438E0A}" type="presParOf" srcId="{C1D86B69-0601-449D-9CD3-F4C9915EEDA9}" destId="{624BBC66-7E36-4D12-88D9-B50B46F73416}" srcOrd="14" destOrd="0" presId="urn:microsoft.com/office/officeart/2008/layout/LinedList"/>
    <dgm:cxn modelId="{79DFD1EC-196E-4B58-B97A-E7EB9C8F8EAE}" type="presParOf" srcId="{C1D86B69-0601-449D-9CD3-F4C9915EEDA9}" destId="{58778A93-D198-4DBF-BE14-F11785BADD41}" srcOrd="15" destOrd="0" presId="urn:microsoft.com/office/officeart/2008/layout/LinedList"/>
    <dgm:cxn modelId="{FD5E22C9-8142-4C39-BE68-F68C2FDD3096}" type="presParOf" srcId="{58778A93-D198-4DBF-BE14-F11785BADD41}" destId="{7A5F2313-3C89-40E3-8EDD-5C8820557E5A}" srcOrd="0" destOrd="0" presId="urn:microsoft.com/office/officeart/2008/layout/LinedList"/>
    <dgm:cxn modelId="{1B008516-3463-45C1-8EB3-FD86F72B5780}" type="presParOf" srcId="{58778A93-D198-4DBF-BE14-F11785BADD41}" destId="{EDEED001-59CF-4BF0-8A0C-07B85108C3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D5187-DD21-43DE-8D94-9A6A90B86E2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CB5E9-F733-43D3-81AA-210C7ABFED3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B1C0B-A80F-4ACD-BA43-D6EF1D875A8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/>
            <a:t>Windows Azure de Microsoft</a:t>
          </a:r>
          <a:r>
            <a:rPr lang="es-ES" sz="1200" b="0" i="0" kern="1200" dirty="0"/>
            <a:t>. es una plataforma de </a:t>
          </a:r>
          <a:r>
            <a:rPr lang="es-ES" sz="1200" b="0" i="0" kern="1200" dirty="0" err="1"/>
            <a:t>computacion</a:t>
          </a:r>
          <a:r>
            <a:rPr lang="es-ES" sz="1200" b="0" i="0" kern="1200" dirty="0"/>
            <a:t> en la nube creada por Microsoft para construir, probar, desplegar y administrar aplicaciones y servicios mediante el uso de sus centros de datos. Proporciona varios servicios y es compatible con muchos lenguajes, herramientas y marcos de programación diferentes.</a:t>
          </a:r>
          <a:endParaRPr lang="en-US" sz="1200" kern="1200" dirty="0"/>
        </a:p>
      </dsp:txBody>
      <dsp:txXfrm>
        <a:off x="1834517" y="469890"/>
        <a:ext cx="3148942" cy="1335915"/>
      </dsp:txXfrm>
    </dsp:sp>
    <dsp:sp modelId="{959D29D1-335B-4378-8D19-00C361B7301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387CC-35C2-4ABB-80D5-A2DFBBF7DAB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B23C8-6687-423F-9366-F3B268DA2C5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/>
            <a:t>Google App </a:t>
          </a:r>
          <a:r>
            <a:rPr lang="es-ES" sz="1200" b="1" i="0" kern="1200" dirty="0" err="1"/>
            <a:t>Engine</a:t>
          </a:r>
          <a:r>
            <a:rPr lang="es-ES" sz="1200" b="0" i="0" kern="1200" dirty="0"/>
            <a:t>. es un servicio de alojamiento web que presta Google de pago, aunque puedes hacer una prueba gratis. Este servicio permite ejecutar aplicaciones sobre la infraestructura de Google. </a:t>
          </a:r>
          <a:endParaRPr lang="en-US" sz="1200" kern="1200" dirty="0"/>
        </a:p>
      </dsp:txBody>
      <dsp:txXfrm>
        <a:off x="7154322" y="469890"/>
        <a:ext cx="3148942" cy="1335915"/>
      </dsp:txXfrm>
    </dsp:sp>
    <dsp:sp modelId="{D2B3C924-A52F-4ABB-ADBD-559E9692B64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2E14B-B7A2-443E-B770-CFA6A391956E}">
      <dsp:nvSpPr>
        <dsp:cNvPr id="0" name=""/>
        <dsp:cNvSpPr/>
      </dsp:nvSpPr>
      <dsp:spPr>
        <a:xfrm>
          <a:off x="493938" y="2835489"/>
          <a:ext cx="772707" cy="756002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64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72698-771E-432F-AF06-7A5ED589BD5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/>
            <a:t>Cloud </a:t>
          </a:r>
          <a:r>
            <a:rPr lang="es-ES" sz="1200" b="1" i="0" kern="1200" dirty="0" err="1"/>
            <a:t>Foundry</a:t>
          </a:r>
          <a:r>
            <a:rPr lang="es-ES" sz="1200" b="1" i="0" kern="1200" dirty="0"/>
            <a:t> de VMware</a:t>
          </a:r>
          <a:r>
            <a:rPr lang="es-ES" sz="1200" b="0" i="0" kern="1200" dirty="0"/>
            <a:t>. es un gestor en la nube de contenedores de trabajo y maquinas virtuales</a:t>
          </a:r>
          <a:endParaRPr lang="en-US" sz="1200" kern="1200" dirty="0"/>
        </a:p>
      </dsp:txBody>
      <dsp:txXfrm>
        <a:off x="1834517" y="2545532"/>
        <a:ext cx="3148942" cy="1335915"/>
      </dsp:txXfrm>
    </dsp:sp>
    <dsp:sp modelId="{3FEF10FA-07C8-4699-B9A4-8093059A12D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C606B-0283-4816-B9BC-9E0AF865BFA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C7D1D-DFF3-4F7B-80AC-2D7F11EEB1A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/>
            <a:t>Amazon </a:t>
          </a:r>
          <a:r>
            <a:rPr lang="es-ES" sz="1200" b="1" i="0" kern="1200" dirty="0" err="1"/>
            <a:t>Elastic</a:t>
          </a:r>
          <a:r>
            <a:rPr lang="es-ES" sz="1200" b="1" i="0" kern="1200" dirty="0"/>
            <a:t> </a:t>
          </a:r>
          <a:r>
            <a:rPr lang="es-ES" sz="1200" b="1" i="0" kern="1200" dirty="0" err="1"/>
            <a:t>Beanstalk</a:t>
          </a:r>
          <a:r>
            <a:rPr lang="es-ES" sz="1200" b="0" i="0" kern="1200" dirty="0"/>
            <a:t>. es un servicio de Amazon Web Services que permite crear aplicaciones y desplegarlas a un conjunto definido de Servicios de AWS </a:t>
          </a:r>
          <a:br>
            <a:rPr lang="es-ES" sz="1200" kern="1200" dirty="0"/>
          </a:br>
          <a:endParaRPr lang="en-US" sz="12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DDB84-31FE-4AEB-BD1C-4FD09C69FBED}">
      <dsp:nvSpPr>
        <dsp:cNvPr id="0" name=""/>
        <dsp:cNvSpPr/>
      </dsp:nvSpPr>
      <dsp:spPr>
        <a:xfrm>
          <a:off x="0" y="0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20DAE9-92A4-4160-A70F-3D1D161B4BCA}">
      <dsp:nvSpPr>
        <dsp:cNvPr id="0" name=""/>
        <dsp:cNvSpPr/>
      </dsp:nvSpPr>
      <dsp:spPr>
        <a:xfrm>
          <a:off x="0" y="0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>
              <a:hlinkClick xmlns:r="http://schemas.openxmlformats.org/officeDocument/2006/relationships" r:id="rId1"/>
            </a:rPr>
            <a:t>Definición</a:t>
          </a:r>
          <a:r>
            <a:rPr lang="es-ES" sz="2000" b="0" i="0" kern="1200" dirty="0"/>
            <a:t> (Diapositiva 2)</a:t>
          </a:r>
          <a:endParaRPr lang="en-US" sz="2000" kern="1200" dirty="0"/>
        </a:p>
      </dsp:txBody>
      <dsp:txXfrm>
        <a:off x="0" y="0"/>
        <a:ext cx="4332895" cy="435482"/>
      </dsp:txXfrm>
    </dsp:sp>
    <dsp:sp modelId="{BE77B359-0BDC-49FC-B783-DC93F479CD3D}">
      <dsp:nvSpPr>
        <dsp:cNvPr id="0" name=""/>
        <dsp:cNvSpPr/>
      </dsp:nvSpPr>
      <dsp:spPr>
        <a:xfrm>
          <a:off x="0" y="435483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DB1080-95B2-4E4A-8999-D48834BAF0AC}">
      <dsp:nvSpPr>
        <dsp:cNvPr id="0" name=""/>
        <dsp:cNvSpPr/>
      </dsp:nvSpPr>
      <dsp:spPr>
        <a:xfrm>
          <a:off x="0" y="435482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>
              <a:hlinkClick xmlns:r="http://schemas.openxmlformats.org/officeDocument/2006/relationships" r:id="rId2"/>
            </a:rPr>
            <a:t>Servicios en la nube </a:t>
          </a:r>
          <a:r>
            <a:rPr lang="es-ES" sz="2000" b="0" i="0" kern="1200" dirty="0"/>
            <a:t>(Diapositiva 3)</a:t>
          </a:r>
          <a:endParaRPr lang="en-US" sz="2000" kern="1200" dirty="0"/>
        </a:p>
      </dsp:txBody>
      <dsp:txXfrm>
        <a:off x="0" y="435482"/>
        <a:ext cx="4332895" cy="435482"/>
      </dsp:txXfrm>
    </dsp:sp>
    <dsp:sp modelId="{CCAF57E8-807B-4AE1-9A50-EA58C2DFB7CC}">
      <dsp:nvSpPr>
        <dsp:cNvPr id="0" name=""/>
        <dsp:cNvSpPr/>
      </dsp:nvSpPr>
      <dsp:spPr>
        <a:xfrm>
          <a:off x="0" y="870966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243043-41E2-4BEA-A2BF-CA3C6092C72F}">
      <dsp:nvSpPr>
        <dsp:cNvPr id="0" name=""/>
        <dsp:cNvSpPr/>
      </dsp:nvSpPr>
      <dsp:spPr>
        <a:xfrm>
          <a:off x="0" y="870965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u="sng" kern="1200" dirty="0">
              <a:hlinkClick xmlns:r="http://schemas.openxmlformats.org/officeDocument/2006/relationships" r:id="rId3"/>
            </a:rPr>
            <a:t>Ventajas/</a:t>
          </a:r>
          <a:r>
            <a:rPr lang="es-ES" sz="2000" b="0" u="none" kern="1200" dirty="0">
              <a:hlinkClick xmlns:r="http://schemas.openxmlformats.org/officeDocument/2006/relationships" r:id="rId3"/>
            </a:rPr>
            <a:t>Desventajas</a:t>
          </a:r>
          <a:r>
            <a:rPr lang="es-ES" sz="2000" b="0" u="sng" kern="1200" dirty="0"/>
            <a:t> </a:t>
          </a:r>
          <a:r>
            <a:rPr lang="es-ES" sz="2000" b="0" i="0" kern="1200" dirty="0"/>
            <a:t>(Diapositiva 4)</a:t>
          </a:r>
          <a:endParaRPr lang="en-US" sz="2000" b="0" kern="1200" dirty="0"/>
        </a:p>
      </dsp:txBody>
      <dsp:txXfrm>
        <a:off x="0" y="870965"/>
        <a:ext cx="4332895" cy="435482"/>
      </dsp:txXfrm>
    </dsp:sp>
    <dsp:sp modelId="{EF9C5BA3-5AAC-4264-91ED-324D8EE7AECA}">
      <dsp:nvSpPr>
        <dsp:cNvPr id="0" name=""/>
        <dsp:cNvSpPr/>
      </dsp:nvSpPr>
      <dsp:spPr>
        <a:xfrm>
          <a:off x="0" y="1306448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415C0B-F95A-4A61-9423-24F889A017BD}">
      <dsp:nvSpPr>
        <dsp:cNvPr id="0" name=""/>
        <dsp:cNvSpPr/>
      </dsp:nvSpPr>
      <dsp:spPr>
        <a:xfrm>
          <a:off x="0" y="1306448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hlinkClick xmlns:r="http://schemas.openxmlformats.org/officeDocument/2006/relationships" r:id="rId4"/>
            </a:rPr>
            <a:t>Wikpedia</a:t>
          </a:r>
          <a:r>
            <a:rPr lang="es-ES" sz="2000" kern="1200"/>
            <a:t> </a:t>
          </a:r>
          <a:r>
            <a:rPr lang="es-ES" sz="2000" b="0" i="0" kern="1200"/>
            <a:t>(Diapositiva 5 )</a:t>
          </a:r>
          <a:endParaRPr lang="en-US" sz="2000" b="0" kern="1200" dirty="0"/>
        </a:p>
      </dsp:txBody>
      <dsp:txXfrm>
        <a:off x="0" y="1306448"/>
        <a:ext cx="4332895" cy="435482"/>
      </dsp:txXfrm>
    </dsp:sp>
    <dsp:sp modelId="{6ED14F68-3DC7-4EB0-AAC3-FDB3D6068EE1}">
      <dsp:nvSpPr>
        <dsp:cNvPr id="0" name=""/>
        <dsp:cNvSpPr/>
      </dsp:nvSpPr>
      <dsp:spPr>
        <a:xfrm>
          <a:off x="0" y="1741932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962DB-6153-40CF-A8BC-56DAAB6BED46}">
      <dsp:nvSpPr>
        <dsp:cNvPr id="0" name=""/>
        <dsp:cNvSpPr/>
      </dsp:nvSpPr>
      <dsp:spPr>
        <a:xfrm>
          <a:off x="0" y="1741931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u="sng" kern="1200" dirty="0">
              <a:hlinkClick xmlns:r="http://schemas.openxmlformats.org/officeDocument/2006/relationships" r:id="rId5"/>
            </a:rPr>
            <a:t>Patrones de diseño</a:t>
          </a:r>
          <a:r>
            <a:rPr lang="es-ES" sz="2000" b="0" u="sng" kern="1200" dirty="0"/>
            <a:t> </a:t>
          </a:r>
          <a:r>
            <a:rPr lang="es-ES" sz="2000" b="0" i="0" kern="1200" dirty="0"/>
            <a:t>(Diapositiva 6-8)</a:t>
          </a:r>
          <a:endParaRPr lang="en-US" sz="2000" b="0" kern="1200" dirty="0"/>
        </a:p>
      </dsp:txBody>
      <dsp:txXfrm>
        <a:off x="0" y="1741931"/>
        <a:ext cx="4332895" cy="435482"/>
      </dsp:txXfrm>
    </dsp:sp>
    <dsp:sp modelId="{3A4A2538-F353-4DA8-BF47-7314E72B9FA0}">
      <dsp:nvSpPr>
        <dsp:cNvPr id="0" name=""/>
        <dsp:cNvSpPr/>
      </dsp:nvSpPr>
      <dsp:spPr>
        <a:xfrm>
          <a:off x="0" y="2177414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4DC665-7F30-45A1-900D-8A59AE17D142}">
      <dsp:nvSpPr>
        <dsp:cNvPr id="0" name=""/>
        <dsp:cNvSpPr/>
      </dsp:nvSpPr>
      <dsp:spPr>
        <a:xfrm>
          <a:off x="0" y="2177414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hlinkClick xmlns:r="http://schemas.openxmlformats.org/officeDocument/2006/relationships" r:id="rId6"/>
            </a:rPr>
            <a:t>Ventajas/Inconvenientes</a:t>
          </a:r>
          <a:r>
            <a:rPr lang="es-ES" sz="2000" kern="1200" dirty="0"/>
            <a:t> </a:t>
          </a:r>
          <a:r>
            <a:rPr lang="es-ES" sz="2000" b="0" i="0" kern="1200" dirty="0"/>
            <a:t>(Diapositiva 7)</a:t>
          </a:r>
          <a:endParaRPr lang="en-US" sz="2000" kern="1200" dirty="0"/>
        </a:p>
      </dsp:txBody>
      <dsp:txXfrm>
        <a:off x="0" y="2177414"/>
        <a:ext cx="4332895" cy="435482"/>
      </dsp:txXfrm>
    </dsp:sp>
    <dsp:sp modelId="{F69DCFCC-B4FB-4B62-9BB3-A7691C2FB85D}">
      <dsp:nvSpPr>
        <dsp:cNvPr id="0" name=""/>
        <dsp:cNvSpPr/>
      </dsp:nvSpPr>
      <dsp:spPr>
        <a:xfrm>
          <a:off x="0" y="2612897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A0896C-B073-4672-B7CC-CF2A05E640E9}">
      <dsp:nvSpPr>
        <dsp:cNvPr id="0" name=""/>
        <dsp:cNvSpPr/>
      </dsp:nvSpPr>
      <dsp:spPr>
        <a:xfrm>
          <a:off x="0" y="2612897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hlinkClick xmlns:r="http://schemas.openxmlformats.org/officeDocument/2006/relationships" r:id="rId7"/>
            </a:rPr>
            <a:t>Problema</a:t>
          </a:r>
          <a:r>
            <a:rPr lang="es-ES" sz="2000" kern="1200" dirty="0"/>
            <a:t> </a:t>
          </a:r>
          <a:r>
            <a:rPr lang="es-ES" sz="2000" b="0" i="0" kern="1200" dirty="0"/>
            <a:t>(Diapositiva 9-12)</a:t>
          </a:r>
          <a:endParaRPr lang="en-US" sz="2000" kern="1200" dirty="0"/>
        </a:p>
      </dsp:txBody>
      <dsp:txXfrm>
        <a:off x="0" y="2612897"/>
        <a:ext cx="4332895" cy="435482"/>
      </dsp:txXfrm>
    </dsp:sp>
    <dsp:sp modelId="{624BBC66-7E36-4D12-88D9-B50B46F73416}">
      <dsp:nvSpPr>
        <dsp:cNvPr id="0" name=""/>
        <dsp:cNvSpPr/>
      </dsp:nvSpPr>
      <dsp:spPr>
        <a:xfrm>
          <a:off x="0" y="3048380"/>
          <a:ext cx="4332895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5F2313-3C89-40E3-8EDD-5C8820557E5A}">
      <dsp:nvSpPr>
        <dsp:cNvPr id="0" name=""/>
        <dsp:cNvSpPr/>
      </dsp:nvSpPr>
      <dsp:spPr>
        <a:xfrm>
          <a:off x="0" y="3048380"/>
          <a:ext cx="4332895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hlinkClick xmlns:r="http://schemas.openxmlformats.org/officeDocument/2006/relationships" r:id="rId7"/>
            </a:rPr>
            <a:t>Uso</a:t>
          </a:r>
          <a:r>
            <a:rPr lang="es-ES" sz="2000" kern="1200" dirty="0"/>
            <a:t> </a:t>
          </a:r>
          <a:r>
            <a:rPr lang="es-ES" sz="2000" b="0" i="0" kern="1200" dirty="0"/>
            <a:t>(Diapositiva 13)</a:t>
          </a:r>
          <a:endParaRPr lang="en-US" sz="2000" kern="1200" dirty="0"/>
        </a:p>
      </dsp:txBody>
      <dsp:txXfrm>
        <a:off x="0" y="3048380"/>
        <a:ext cx="4332895" cy="435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13DF8-A559-4658-9124-E4078A56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80D26-7766-4C56-A3DE-5E4C0DAF1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B2780-7FA8-4662-9B75-BFA98E61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6AD5A-12D3-4869-BBE7-3442AEDE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F3BF7-6DFB-4398-8056-251D2C0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5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C40F5-5F6F-4688-A14F-39412658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CBB2D-3949-4FA0-A1C0-6FDEB8E1C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155FF-B01B-4ECA-9969-8C55C9CF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EC55D-9E8C-4FD9-BFCA-CABC57D1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F2CA4-D173-4229-92E3-9C9E4417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61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4ED7AF-6903-4244-A7F1-F7D5CFEA4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241CDE-8BEC-4B0D-8248-641341D1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4FA30-347D-47B0-A951-AB5C88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3F057-8B2B-4935-9725-2F3D4B12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39324-B67E-4B8E-AFAE-0A00088F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4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D56E1-9509-4221-A365-F305E7EE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5D477-7064-4F09-9B1F-9F0D743C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10E0F-A286-4ADF-811A-E5E90927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61B5D-4DD5-4E63-9EEA-C95E234A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8A8E8A-5243-4C01-A7D8-C13949D4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3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04550-84A4-464C-B944-8156E88B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7E9E7B-5068-4C4A-9220-980C39D1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6AAD7-7598-4133-A55E-738CF2EB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3FC18-1E1F-486F-B4DC-D389B7E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DE86E-8B84-4846-A142-11915DBC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7FD6-5BBD-43D9-9795-5E8A3A3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7A29-9CDF-4D48-BD05-639515F1B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57F866-44C2-4FEA-9C3E-E11E3AD7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538770-812C-4548-85D0-78D97132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5D288C-5BDB-479C-9BDB-3B35B046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1B9F5-45C3-4251-B325-82C7CED6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4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39E06-647B-461D-AF29-4D896389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38924-C3E9-42C2-89F0-093928AB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95EFC1-6B10-4FD5-AA64-8EBF2923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49B968-B0A6-43B6-8224-4D22D795F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6BF8E6-0B44-4CE9-AF96-B6645092D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CDC1A5-A55E-46BD-8BB6-6F32329A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20E056-5E36-4A59-AA25-63CD3F84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507EAE-56B7-4929-97C6-B093A5AF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C5722-E024-4BA5-BC51-643C8778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1F8916-9157-4B5A-8268-80FF3992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3E0374-09BC-4124-A1B0-7DF278E2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6ADA58-EF93-4277-B479-C6410ED1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54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C55132-43F7-42FD-80AD-CF5E460D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95D1C2-1D67-49AA-832A-6C80BBA1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63051B-7D29-4422-A180-3868BF19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5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4EB5-65DB-42B3-B860-AD15E1AA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DCFEC-46E6-4870-AF30-4D9640B6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038D4-2D08-4723-9540-70CC43C7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65FF72-93FB-497A-B08B-9E6BC198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1E202-178A-426D-BE2E-6F790B1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B0B2B-8572-4AD7-A740-D2E5B32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0A72-6FE2-425A-8BF3-4081D52E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73AB06-272E-48D5-B2E9-AAF7DF29A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346DE-A8E3-4079-A48E-5404A7DC2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793D3-316E-41D6-82BD-040D841E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92BBDC-8989-4999-B148-AF843E61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4FEB62-E925-4F9F-9CA2-F94998B8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3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3966F-2955-41EF-BA95-F47D717E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D74F3-C3B5-4634-8BA0-02FCF5E8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400AD-7A20-426F-ACDE-E66569FB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04C0-0E4B-4353-BD10-445695D772DD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CA54B-3622-41BD-83C6-1746DB8BA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48085-E8E2-4902-81EF-AB680948D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7460-EA6A-4B3F-A593-CE6C37325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Patrón de fondo&#10;&#10;Descripción generada automáticamente">
            <a:extLst>
              <a:ext uri="{FF2B5EF4-FFF2-40B4-BE49-F238E27FC236}">
                <a16:creationId xmlns:a16="http://schemas.microsoft.com/office/drawing/2014/main" id="{5D770B32-8721-4311-298B-C9A43CEA0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8EEE4-E29F-4210-9FC2-2EBC3443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s-ES" sz="3700" dirty="0"/>
              <a:t>PATRONES DISEÑO NUBE BACKENDS FOR FRONTENDS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DEFC1E-E845-45E6-8B17-5843FD469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s-ES" sz="1700" dirty="0"/>
              <a:t>Eduardo Martín-Sonseca</a:t>
            </a:r>
          </a:p>
          <a:p>
            <a:r>
              <a:rPr lang="es-ES" sz="1700" dirty="0"/>
              <a:t>Mario Ortuñez</a:t>
            </a:r>
          </a:p>
          <a:p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945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1A25A8-6ABF-7F99-B5D8-3CD24A8B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pPr algn="ctr"/>
            <a:r>
              <a:rPr lang="es-ES" sz="4000" dirty="0">
                <a:latin typeface="Abadi" panose="020B0604020202020204" pitchFamily="34" charset="0"/>
              </a:rPr>
              <a:t>¿Qué solución se propone con el patrón?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47583-7650-2656-C4EE-FA4CDEF2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s-E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patrón de diseño </a:t>
            </a:r>
            <a:r>
              <a:rPr lang="es-ES" sz="2200" b="1" dirty="0" err="1"/>
              <a:t>Backends</a:t>
            </a:r>
            <a:r>
              <a:rPr lang="es-ES" sz="2200" b="1" dirty="0"/>
              <a:t> </a:t>
            </a:r>
            <a:r>
              <a:rPr lang="es-ES" sz="2200" b="1" dirty="0" err="1"/>
              <a:t>for</a:t>
            </a:r>
            <a:r>
              <a:rPr lang="es-ES" sz="2200" b="1" dirty="0"/>
              <a:t> </a:t>
            </a:r>
            <a:r>
              <a:rPr lang="es-ES" sz="2200" b="1" dirty="0" err="1"/>
              <a:t>Frontends</a:t>
            </a:r>
            <a:r>
              <a:rPr lang="es-E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 distintos servicios de </a:t>
            </a:r>
            <a:r>
              <a:rPr lang="es-E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independientes para distintos tipos de clientes (como equipo de escritorio y móviles)</a:t>
            </a:r>
            <a:endParaRPr lang="es-ES" sz="2200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A89E98E-EFBD-97FA-25F1-EE7B85ADE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t="-1" r="-406" b="-1"/>
          <a:stretch/>
        </p:blipFill>
        <p:spPr>
          <a:xfrm>
            <a:off x="4324102" y="2290936"/>
            <a:ext cx="353160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55162-2461-4843-9C24-13D6AA7B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4200">
                <a:latin typeface="Abadi" panose="020B0604020202020204" pitchFamily="34" charset="0"/>
              </a:rPr>
              <a:t>¿Cuándo usar el patrón?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1EA10-FA46-7CF2-6D37-FE965568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 dirty="0"/>
              <a:t>El patrón es bueno utilizarlo cuando se quiere portar una aplicación con una interfaz mas optima con cada back-</a:t>
            </a:r>
            <a:r>
              <a:rPr lang="es-ES" sz="2200"/>
              <a:t>end</a:t>
            </a:r>
            <a:r>
              <a:rPr lang="es-ES" sz="2200" dirty="0"/>
              <a:t>, debido a su división de los servicios</a:t>
            </a:r>
            <a:br>
              <a:rPr lang="es-ES" sz="2200" dirty="0"/>
            </a:br>
            <a:endParaRPr lang="es-ES" sz="2200" dirty="0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D1A8E77-2120-5BF9-F2FA-5A538413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49774"/>
            <a:ext cx="6903720" cy="31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55162-2461-4843-9C24-13D6AA7B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4200" dirty="0">
                <a:latin typeface="Abadi" panose="020B0604020202020204" pitchFamily="34" charset="0"/>
              </a:rPr>
              <a:t>¿Cuándo usar el patrón?(extra)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1EA10-FA46-7CF2-6D37-FE965568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2200" dirty="0"/>
              <a:t>Use este patrón en los siguientes supuestos:</a:t>
            </a:r>
          </a:p>
          <a:p>
            <a:pPr marL="457200" lvl="1" indent="0">
              <a:buNone/>
            </a:pPr>
            <a:r>
              <a:rPr lang="es-ES" sz="1800" dirty="0"/>
              <a:t>- Un servicio back-</a:t>
            </a:r>
            <a:r>
              <a:rPr lang="es-ES" sz="1800" dirty="0" err="1"/>
              <a:t>end</a:t>
            </a:r>
            <a:r>
              <a:rPr lang="es-ES" sz="1800" dirty="0"/>
              <a:t> de uso general o compartido </a:t>
            </a:r>
            <a:r>
              <a:rPr lang="es-ES" sz="1800" dirty="0" err="1"/>
              <a:t>debera</a:t>
            </a:r>
            <a:r>
              <a:rPr lang="es-ES" sz="1800" dirty="0"/>
              <a:t> tener una sobrecarga de desarrollo importante. </a:t>
            </a:r>
          </a:p>
          <a:p>
            <a:pPr marL="457200" lvl="1" indent="0">
              <a:buNone/>
            </a:pPr>
            <a:r>
              <a:rPr lang="es-ES" sz="1800" dirty="0"/>
              <a:t>-  Se necesita optimizar el back-</a:t>
            </a:r>
            <a:r>
              <a:rPr lang="es-ES" sz="1800" dirty="0" err="1"/>
              <a:t>end</a:t>
            </a:r>
            <a:r>
              <a:rPr lang="es-ES" sz="1800" dirty="0"/>
              <a:t> para los requisitos de interfaces de cliente específicas. </a:t>
            </a:r>
          </a:p>
          <a:p>
            <a:pPr marL="457200" lvl="1" indent="0">
              <a:buNone/>
            </a:pPr>
            <a:r>
              <a:rPr lang="es-ES" sz="1800" dirty="0"/>
              <a:t>- Las personalizaciones se realizan en un back-</a:t>
            </a:r>
            <a:r>
              <a:rPr lang="es-ES" sz="1800" dirty="0" err="1"/>
              <a:t>end</a:t>
            </a:r>
            <a:r>
              <a:rPr lang="es-ES" sz="1800" dirty="0"/>
              <a:t> de uso general para dar cabida a varias interfaces.</a:t>
            </a:r>
          </a:p>
          <a:p>
            <a:pPr marL="457200" lvl="1" indent="0">
              <a:buNone/>
            </a:pPr>
            <a:r>
              <a:rPr lang="es-ES" sz="1800" dirty="0"/>
              <a:t>- Un lenguaje de programación alternativo es más adecuado para el back-</a:t>
            </a:r>
            <a:r>
              <a:rPr lang="es-ES" sz="1800" dirty="0" err="1"/>
              <a:t>end</a:t>
            </a:r>
            <a:r>
              <a:rPr lang="es-ES" sz="1800" dirty="0"/>
              <a:t> de una interfaz de usuario diferente. </a:t>
            </a:r>
          </a:p>
          <a:p>
            <a:r>
              <a:rPr lang="es-ES" sz="2200" dirty="0"/>
              <a:t> Este patrón puede no ser adecuado: -</a:t>
            </a:r>
          </a:p>
          <a:p>
            <a:pPr marL="457200" lvl="1" indent="0">
              <a:buNone/>
            </a:pPr>
            <a:r>
              <a:rPr lang="es-ES" sz="1800" dirty="0"/>
              <a:t>- Cuando las interfaces realizan las mismas solicitudes o similares al back-</a:t>
            </a:r>
            <a:r>
              <a:rPr lang="es-ES" sz="1800" dirty="0" err="1"/>
              <a:t>end</a:t>
            </a:r>
            <a:r>
              <a:rPr lang="es-ES" sz="1800" dirty="0"/>
              <a:t>. </a:t>
            </a:r>
          </a:p>
          <a:p>
            <a:pPr marL="457200" lvl="1" indent="0">
              <a:buNone/>
            </a:pPr>
            <a:r>
              <a:rPr lang="es-ES" sz="1800" dirty="0"/>
              <a:t>- Cuando se usa solo una interfaz para interactuar con el back-</a:t>
            </a:r>
            <a:r>
              <a:rPr lang="es-ES" sz="1800" dirty="0" err="1"/>
              <a:t>end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5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69EFC-004C-EF4D-0FB9-C2A43531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s-ES" sz="3700" dirty="0">
                <a:latin typeface="Abadi" panose="020B0604020202020204" pitchFamily="34" charset="0"/>
              </a:rPr>
              <a:t>Breve ejemplo de implementación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7D4AB-188F-8628-ACA5-CC1A152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inherit"/>
              </a:rPr>
              <a:t>Amazon Web Services (AWS) </a:t>
            </a:r>
            <a:r>
              <a:rPr lang="es-ES" sz="2200" b="0" i="0">
                <a:effectLst/>
                <a:latin typeface="inherit"/>
              </a:rPr>
              <a:t>es una plataforma de servicios en la nube que ofrece potencia de cómputo, almacenamiento de bases de datos, además es mucho más segura que un servidor físico.</a:t>
            </a:r>
          </a:p>
          <a:p>
            <a:endParaRPr lang="es-ES" sz="2200">
              <a:latin typeface="inherit"/>
            </a:endParaRPr>
          </a:p>
          <a:p>
            <a:endParaRPr lang="es-ES" sz="2200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454CC8BB-CED3-5F05-AE1A-C0D2F5FC9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6" r="1" b="8987"/>
          <a:stretch/>
        </p:blipFill>
        <p:spPr>
          <a:xfrm>
            <a:off x="630936" y="2567041"/>
            <a:ext cx="10917936" cy="34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2F4771-E103-88DA-6E7A-A508960F2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7" r="2069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D56A1B-B88F-B827-3CA9-7C0BAA18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914400"/>
            <a:ext cx="4023360" cy="7379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Webgrafía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A98E325-6A6F-772C-8773-4BB51A499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66718"/>
              </p:ext>
            </p:extLst>
          </p:nvPr>
        </p:nvGraphicFramePr>
        <p:xfrm>
          <a:off x="342622" y="2804988"/>
          <a:ext cx="4332895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5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985F7-BC3E-4A48-9A55-63E1CE15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Autofit/>
          </a:bodyPr>
          <a:lstStyle/>
          <a:p>
            <a:r>
              <a:rPr lang="es-ES" sz="3600" dirty="0">
                <a:latin typeface="Abadi" panose="020B0604020202020204" pitchFamily="34" charset="0"/>
              </a:rPr>
              <a:t>¿Qué es el desarrollo en la nube o “Cloud Computing”?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A3D7A-6FA4-4FFB-B879-D70E935F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s-E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es-E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ofrece servicios a través de la conectividad y gran escala de Internet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 una aplicación que atiende varios clientes al mismo tiempo, es decir, que el </a:t>
            </a:r>
            <a:r>
              <a:rPr lang="es-E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s-E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tecnología que permite acceso remoto a softwares, almacenamiento de archivos y procesamiento de datos por medio de Internet</a:t>
            </a:r>
          </a:p>
        </p:txBody>
      </p:sp>
      <p:pic>
        <p:nvPicPr>
          <p:cNvPr id="5" name="Picture 4" descr="Esfera con una red de nodos conectados">
            <a:extLst>
              <a:ext uri="{FF2B5EF4-FFF2-40B4-BE49-F238E27FC236}">
                <a16:creationId xmlns:a16="http://schemas.microsoft.com/office/drawing/2014/main" id="{FF436E1E-3C63-5C34-00F9-1CEF5F301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8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48A12D-D1A3-D2B4-ECE3-3A378541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s-ES" sz="5400" dirty="0">
                <a:latin typeface="Abadi" panose="020B0604020202020204" pitchFamily="34" charset="0"/>
              </a:rPr>
              <a:t>¿Qué servicios aporta el desarrollo en la nube?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669F5A1-4A77-3881-75B3-B1C019A42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376996"/>
              </p:ext>
            </p:extLst>
          </p:nvPr>
        </p:nvGraphicFramePr>
        <p:xfrm>
          <a:off x="1057242" y="2228087"/>
          <a:ext cx="10077517" cy="394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517">
                  <a:extLst>
                    <a:ext uri="{9D8B030D-6E8A-4147-A177-3AD203B41FA5}">
                      <a16:colId xmlns:a16="http://schemas.microsoft.com/office/drawing/2014/main" val="1171000720"/>
                    </a:ext>
                  </a:extLst>
                </a:gridCol>
              </a:tblGrid>
              <a:tr h="5642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3100" u="none" strike="noStrike" dirty="0">
                          <a:effectLst/>
                        </a:rPr>
                        <a:t>Servicios</a:t>
                      </a:r>
                      <a:endParaRPr lang="es-ES" sz="3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6" marR="18536" marT="18536" marB="0" anchor="b"/>
                </a:tc>
                <a:extLst>
                  <a:ext uri="{0D108BD9-81ED-4DB2-BD59-A6C34878D82A}">
                    <a16:rowId xmlns:a16="http://schemas.microsoft.com/office/drawing/2014/main" val="817157475"/>
                  </a:ext>
                </a:extLst>
              </a:tr>
              <a:tr h="415945"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2100" u="none" strike="noStrike" dirty="0">
                          <a:effectLst/>
                        </a:rPr>
                        <a:t>Facilitar el flujo de datos a los usuarios a través de internet </a:t>
                      </a:r>
                      <a:endParaRPr lang="es-ES" sz="2100" b="0" i="0" u="none" strike="noStrike" dirty="0">
                        <a:solidFill>
                          <a:srgbClr val="3133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6" marR="18536" marT="18536" marB="0"/>
                </a:tc>
                <a:extLst>
                  <a:ext uri="{0D108BD9-81ED-4DB2-BD59-A6C34878D82A}">
                    <a16:rowId xmlns:a16="http://schemas.microsoft.com/office/drawing/2014/main" val="4260672913"/>
                  </a:ext>
                </a:extLst>
              </a:tr>
              <a:tr h="742176"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2100" u="none" strike="noStrike" dirty="0">
                          <a:effectLst/>
                        </a:rPr>
                        <a:t>Fomentan el diseño de aplicaciones en la nube, debido a que flexibiliza el trato con estas</a:t>
                      </a:r>
                      <a:endParaRPr lang="es-E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6" marR="18536" marT="18536" marB="0"/>
                </a:tc>
                <a:extLst>
                  <a:ext uri="{0D108BD9-81ED-4DB2-BD59-A6C34878D82A}">
                    <a16:rowId xmlns:a16="http://schemas.microsoft.com/office/drawing/2014/main" val="1911602108"/>
                  </a:ext>
                </a:extLst>
              </a:tr>
              <a:tr h="742176"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2100" u="none" strike="noStrike" dirty="0">
                          <a:effectLst/>
                        </a:rPr>
                        <a:t>Al contar con la posibilidad de hacer backup, estas tienen una forma fácil de recuperación ante un infortunio</a:t>
                      </a:r>
                      <a:endParaRPr lang="es-ES" sz="2100" b="0" i="0" u="none" strike="noStrike" dirty="0">
                        <a:solidFill>
                          <a:srgbClr val="3133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6" marR="18536" marT="18536" marB="0"/>
                </a:tc>
                <a:extLst>
                  <a:ext uri="{0D108BD9-81ED-4DB2-BD59-A6C34878D82A}">
                    <a16:rowId xmlns:a16="http://schemas.microsoft.com/office/drawing/2014/main" val="1871801800"/>
                  </a:ext>
                </a:extLst>
              </a:tr>
              <a:tr h="742176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ES" sz="2100" u="none" strike="noStrike" dirty="0">
                          <a:effectLst/>
                        </a:rPr>
                        <a:t>Estas tecnologías constan de una disponibilidad permanente, es decir que estarán a tu servicio siempre y cuando estes conectado a la nube </a:t>
                      </a:r>
                      <a:endParaRPr lang="es-ES" sz="2100" b="0" i="0" u="none" strike="noStrike" dirty="0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36" marR="18536" marT="18536" marB="0" anchor="ctr"/>
                </a:tc>
                <a:extLst>
                  <a:ext uri="{0D108BD9-81ED-4DB2-BD59-A6C34878D82A}">
                    <a16:rowId xmlns:a16="http://schemas.microsoft.com/office/drawing/2014/main" val="1557579383"/>
                  </a:ext>
                </a:extLst>
              </a:tr>
              <a:tr h="742176"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2100" u="none" strike="noStrike" dirty="0">
                          <a:effectLst/>
                        </a:rPr>
                        <a:t>Constan de un control en la documentación para que esta no este repetida o la información sea redundante</a:t>
                      </a:r>
                      <a:endParaRPr lang="es-ES" sz="2100" b="0" i="0" u="none" strike="noStrike" dirty="0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36" marR="18536" marT="18536" marB="0"/>
                </a:tc>
                <a:extLst>
                  <a:ext uri="{0D108BD9-81ED-4DB2-BD59-A6C34878D82A}">
                    <a16:rowId xmlns:a16="http://schemas.microsoft.com/office/drawing/2014/main" val="385725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93412-3CC6-D178-DD39-17F219B3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latin typeface="Abadi" panose="020B0604020202020204" pitchFamily="34" charset="0"/>
              </a:rPr>
              <a:t>Ventajas</a:t>
            </a:r>
            <a:r>
              <a:rPr lang="en-US" sz="4800" dirty="0">
                <a:latin typeface="Abadi" panose="020B0604020202020204" pitchFamily="34" charset="0"/>
              </a:rPr>
              <a:t> e </a:t>
            </a:r>
            <a:r>
              <a:rPr lang="en-US" sz="4800" dirty="0" err="1">
                <a:latin typeface="Abadi" panose="020B0604020202020204" pitchFamily="34" charset="0"/>
              </a:rPr>
              <a:t>inconvenientes</a:t>
            </a:r>
            <a:r>
              <a:rPr lang="en-US" sz="4800" dirty="0">
                <a:latin typeface="Abadi" panose="020B0604020202020204" pitchFamily="34" charset="0"/>
              </a:rPr>
              <a:t> del </a:t>
            </a:r>
            <a:r>
              <a:rPr lang="en-US" sz="4800" dirty="0" err="1">
                <a:latin typeface="Abadi" panose="020B0604020202020204" pitchFamily="34" charset="0"/>
              </a:rPr>
              <a:t>desarrollo</a:t>
            </a:r>
            <a:r>
              <a:rPr lang="en-US" sz="4800" dirty="0">
                <a:latin typeface="Abadi" panose="020B0604020202020204" pitchFamily="34" charset="0"/>
              </a:rPr>
              <a:t> en la </a:t>
            </a:r>
            <a:r>
              <a:rPr lang="en-US" sz="4800" dirty="0" err="1">
                <a:latin typeface="Abadi" panose="020B0604020202020204" pitchFamily="34" charset="0"/>
              </a:rPr>
              <a:t>nube</a:t>
            </a:r>
            <a:r>
              <a:rPr lang="en-US" sz="4800" dirty="0">
                <a:latin typeface="Abadi" panose="020B0604020202020204" pitchFamily="34" charset="0"/>
              </a:rPr>
              <a:t>.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96BC390-D2A7-58F2-B1B3-6D8E4C44C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84287"/>
              </p:ext>
            </p:extLst>
          </p:nvPr>
        </p:nvGraphicFramePr>
        <p:xfrm>
          <a:off x="320040" y="3446875"/>
          <a:ext cx="11548874" cy="245751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51624">
                  <a:extLst>
                    <a:ext uri="{9D8B030D-6E8A-4147-A177-3AD203B41FA5}">
                      <a16:colId xmlns:a16="http://schemas.microsoft.com/office/drawing/2014/main" val="4143021680"/>
                    </a:ext>
                  </a:extLst>
                </a:gridCol>
                <a:gridCol w="4178787">
                  <a:extLst>
                    <a:ext uri="{9D8B030D-6E8A-4147-A177-3AD203B41FA5}">
                      <a16:colId xmlns:a16="http://schemas.microsoft.com/office/drawing/2014/main" val="2098982332"/>
                    </a:ext>
                  </a:extLst>
                </a:gridCol>
                <a:gridCol w="1961809">
                  <a:extLst>
                    <a:ext uri="{9D8B030D-6E8A-4147-A177-3AD203B41FA5}">
                      <a16:colId xmlns:a16="http://schemas.microsoft.com/office/drawing/2014/main" val="433036392"/>
                    </a:ext>
                  </a:extLst>
                </a:gridCol>
                <a:gridCol w="3956654">
                  <a:extLst>
                    <a:ext uri="{9D8B030D-6E8A-4147-A177-3AD203B41FA5}">
                      <a16:colId xmlns:a16="http://schemas.microsoft.com/office/drawing/2014/main" val="2962342399"/>
                    </a:ext>
                  </a:extLst>
                </a:gridCol>
              </a:tblGrid>
              <a:tr h="2173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 dirty="0">
                          <a:effectLst/>
                        </a:rPr>
                        <a:t>Ventajas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Inconvenientes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18170"/>
                  </a:ext>
                </a:extLst>
              </a:tr>
              <a:tr h="413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Accesibilidad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 dirty="0">
                          <a:effectLst/>
                        </a:rPr>
                        <a:t>Permite acceder a las aplicaciones desde cualquier lugar (siempre que disponga de internet).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Dependencia de la conexión a internet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El desarrollo en la nube requiere una conexión a internet bastante buena, y confiable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ctr"/>
                </a:tc>
                <a:extLst>
                  <a:ext uri="{0D108BD9-81ED-4DB2-BD59-A6C34878D82A}">
                    <a16:rowId xmlns:a16="http://schemas.microsoft.com/office/drawing/2014/main" val="513267453"/>
                  </a:ext>
                </a:extLst>
              </a:tr>
              <a:tr h="413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Flexibilidad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 dirty="0">
                          <a:effectLst/>
                        </a:rPr>
                        <a:t>La nube ayuda a los desarrolladores a que puedan mejorar los recursos de almacenamiento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Falta de control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Los desarrolladores, no tiene un control sobre sus aplicaciones ni sus datos en la nube 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extLst>
                  <a:ext uri="{0D108BD9-81ED-4DB2-BD59-A6C34878D82A}">
                    <a16:rowId xmlns:a16="http://schemas.microsoft.com/office/drawing/2014/main" val="3740565782"/>
                  </a:ext>
                </a:extLst>
              </a:tr>
              <a:tr h="8048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Ahorro de dinero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 dirty="0">
                          <a:effectLst/>
                        </a:rPr>
                        <a:t>El desarrollo en la nube es más rentable que el tradicional, debido a que los desarrolladores no invierten H &amp; S en el que se requiera un gasto, solamente se pagan por los recursos que se van a utilizar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Riesgos de seguridad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Los procesadores de la nube ofrecen unos altos niveles de seguridad, pero tambien hay que tener en cuenta, que esos datos pueden ser robados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/>
                </a:tc>
                <a:extLst>
                  <a:ext uri="{0D108BD9-81ED-4DB2-BD59-A6C34878D82A}">
                    <a16:rowId xmlns:a16="http://schemas.microsoft.com/office/drawing/2014/main" val="768446640"/>
                  </a:ext>
                </a:extLst>
              </a:tr>
              <a:tr h="6089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Mayor seguridad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>
                          <a:effectLst/>
                        </a:rPr>
                        <a:t>La nube ofrece una mayor seguridad a los desarrolladores, debido a  que las empresas en la nube tienen uno de los mejores equipos de seguridad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Problemas de privacidad</a:t>
                      </a:r>
                      <a:endParaRPr lang="es-E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0" dirty="0">
                          <a:effectLst/>
                        </a:rPr>
                        <a:t>Los datos en la nube </a:t>
                      </a:r>
                      <a:r>
                        <a:rPr lang="es-ES" sz="1200" kern="0" dirty="0" err="1">
                          <a:effectLst/>
                        </a:rPr>
                        <a:t>estan</a:t>
                      </a:r>
                      <a:r>
                        <a:rPr lang="es-ES" sz="1200" kern="0" dirty="0">
                          <a:effectLst/>
                        </a:rPr>
                        <a:t> sujetos a unas leyes y comportamientos que se alojan en servidores, y puede haber problemas de privacidad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76" marR="41276" marT="0" marB="0" anchor="b"/>
                </a:tc>
                <a:extLst>
                  <a:ext uri="{0D108BD9-81ED-4DB2-BD59-A6C34878D82A}">
                    <a16:rowId xmlns:a16="http://schemas.microsoft.com/office/drawing/2014/main" val="342075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6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A5AE-7870-85F7-425A-E18B9ED5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latin typeface="Abadi" panose="020B0604020202020204" pitchFamily="34" charset="0"/>
              </a:rPr>
              <a:t>Indica una breve descripción de cuatro plataformas de desarrollo en la nube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9C3459CF-AB41-8AFA-4986-F6FA096B3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372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2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504B35-8909-A43B-E4B2-D7D440FF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4000" dirty="0">
                <a:latin typeface="Abadi" panose="020B0604020202020204" pitchFamily="34" charset="0"/>
              </a:rPr>
              <a:t>¿De qué tratan los patrones de diseño en la nube?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AE2EC-4051-CE5D-CA0B-B04445B3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Estos patrones se centran en controlar los problemas específicos que enfrentan los desarrolladores al trabajar con tecnologías de la nube </a:t>
            </a: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Picture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3C2E8077-6F9D-7522-9C5E-02E468C0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952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298C1C-9CCB-40CD-4E92-3885B070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latin typeface="Abadi" panose="020B0604020104020204" pitchFamily="34" charset="0"/>
              </a:rPr>
              <a:t>Indica </a:t>
            </a:r>
            <a:r>
              <a:rPr lang="en-US" sz="4800" dirty="0" err="1">
                <a:latin typeface="Abadi" panose="020B0604020104020204" pitchFamily="34" charset="0"/>
              </a:rPr>
              <a:t>ventajas</a:t>
            </a:r>
            <a:r>
              <a:rPr lang="en-US" sz="4800" dirty="0">
                <a:latin typeface="Abadi" panose="020B0604020104020204" pitchFamily="34" charset="0"/>
              </a:rPr>
              <a:t> e </a:t>
            </a:r>
            <a:r>
              <a:rPr lang="en-US" sz="4800" dirty="0" err="1">
                <a:latin typeface="Abadi" panose="020B0604020104020204" pitchFamily="34" charset="0"/>
              </a:rPr>
              <a:t>inconvenientes</a:t>
            </a:r>
            <a:r>
              <a:rPr lang="en-US" sz="4800" dirty="0">
                <a:latin typeface="Abadi" panose="020B0604020104020204" pitchFamily="34" charset="0"/>
              </a:rPr>
              <a:t> de </a:t>
            </a:r>
            <a:r>
              <a:rPr lang="en-US" sz="4800" dirty="0" err="1">
                <a:latin typeface="Abadi" panose="020B0604020104020204" pitchFamily="34" charset="0"/>
              </a:rPr>
              <a:t>utilizar</a:t>
            </a:r>
            <a:r>
              <a:rPr lang="en-US" sz="4800" dirty="0">
                <a:latin typeface="Abadi" panose="020B0604020104020204" pitchFamily="34" charset="0"/>
              </a:rPr>
              <a:t> </a:t>
            </a:r>
            <a:r>
              <a:rPr lang="en-US" sz="4800" dirty="0" err="1">
                <a:latin typeface="Abadi" panose="020B0604020104020204" pitchFamily="34" charset="0"/>
              </a:rPr>
              <a:t>patrones</a:t>
            </a:r>
            <a:r>
              <a:rPr lang="en-US" sz="4800" dirty="0">
                <a:latin typeface="Abadi" panose="020B0604020104020204" pitchFamily="34" charset="0"/>
              </a:rPr>
              <a:t> de </a:t>
            </a:r>
            <a:r>
              <a:rPr lang="en-US" sz="4800" dirty="0" err="1">
                <a:latin typeface="Abadi" panose="020B0604020104020204" pitchFamily="34" charset="0"/>
              </a:rPr>
              <a:t>diseño</a:t>
            </a:r>
            <a:r>
              <a:rPr lang="en-US" sz="4800" dirty="0">
                <a:latin typeface="Abadi" panose="020B0604020104020204" pitchFamily="34" charset="0"/>
              </a:rPr>
              <a:t> en la </a:t>
            </a:r>
            <a:r>
              <a:rPr lang="en-US" sz="4800" dirty="0" err="1">
                <a:latin typeface="Abadi" panose="020B0604020104020204" pitchFamily="34" charset="0"/>
              </a:rPr>
              <a:t>nube</a:t>
            </a:r>
            <a:r>
              <a:rPr lang="en-US" sz="4800" b="0" i="0" kern="12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  <a:endParaRPr lang="en-US" sz="4800" kern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4F1A0D-60D7-D8F4-C571-55141206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33698"/>
              </p:ext>
            </p:extLst>
          </p:nvPr>
        </p:nvGraphicFramePr>
        <p:xfrm>
          <a:off x="320040" y="3134181"/>
          <a:ext cx="11548873" cy="308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919">
                  <a:extLst>
                    <a:ext uri="{9D8B030D-6E8A-4147-A177-3AD203B41FA5}">
                      <a16:colId xmlns:a16="http://schemas.microsoft.com/office/drawing/2014/main" val="1864961160"/>
                    </a:ext>
                  </a:extLst>
                </a:gridCol>
                <a:gridCol w="6708954">
                  <a:extLst>
                    <a:ext uri="{9D8B030D-6E8A-4147-A177-3AD203B41FA5}">
                      <a16:colId xmlns:a16="http://schemas.microsoft.com/office/drawing/2014/main" val="4060944597"/>
                    </a:ext>
                  </a:extLst>
                </a:gridCol>
              </a:tblGrid>
              <a:tr h="35411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Beneficios (area tecnica)</a:t>
                      </a:r>
                      <a:endParaRPr lang="es-E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81" marR="15781" marT="15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Beneficios (area personal)</a:t>
                      </a:r>
                      <a:endParaRPr lang="es-E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81" marR="15781" marT="15781" marB="0" anchor="b"/>
                </a:tc>
                <a:extLst>
                  <a:ext uri="{0D108BD9-81ED-4DB2-BD59-A6C34878D82A}">
                    <a16:rowId xmlns:a16="http://schemas.microsoft.com/office/drawing/2014/main" val="255575933"/>
                  </a:ext>
                </a:extLst>
              </a:tr>
              <a:tr h="1187335"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u="none" strike="noStrike">
                          <a:effectLst/>
                        </a:rPr>
                        <a:t>Diseños estandares, osea se, diseños que la mayoria usa igualmente, por lo que puede haber interconectividad - Son faciles de mantener en el futuro</a:t>
                      </a:r>
                      <a:endParaRPr lang="es-ES" sz="1800" b="0" i="0" u="none" strike="noStrike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81" marR="15781" marT="1578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u="none" strike="noStrike">
                          <a:effectLst/>
                        </a:rPr>
                        <a:t>La interconectividad, hablada antes y esta vez aplicada al personal, debido a utilizar el mismo idioma entre todos</a:t>
                      </a:r>
                      <a:endParaRPr lang="es-ES" sz="1800" b="0" i="0" u="none" strike="noStrike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81" marR="15781" marT="15781" marB="0"/>
                </a:tc>
                <a:extLst>
                  <a:ext uri="{0D108BD9-81ED-4DB2-BD59-A6C34878D82A}">
                    <a16:rowId xmlns:a16="http://schemas.microsoft.com/office/drawing/2014/main" val="572568394"/>
                  </a:ext>
                </a:extLst>
              </a:tr>
              <a:tr h="631857"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u="none" strike="noStrike">
                          <a:effectLst/>
                        </a:rPr>
                        <a:t>Codigo reutilizable</a:t>
                      </a:r>
                      <a:endParaRPr lang="es-ES" sz="1800" b="0" i="0" u="none" strike="noStrike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81" marR="15781" marT="1578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u="none" strike="noStrike">
                          <a:effectLst/>
                        </a:rPr>
                        <a:t>Sus componentes tienen una logica y fundamentos sencillos que pueden hacer que se aprendan faci</a:t>
                      </a:r>
                      <a:endParaRPr lang="es-ES" sz="1800" b="0" i="0" u="none" strike="noStrike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81" marR="15781" marT="15781" marB="0"/>
                </a:tc>
                <a:extLst>
                  <a:ext uri="{0D108BD9-81ED-4DB2-BD59-A6C34878D82A}">
                    <a16:rowId xmlns:a16="http://schemas.microsoft.com/office/drawing/2014/main" val="2673878720"/>
                  </a:ext>
                </a:extLst>
              </a:tr>
              <a:tr h="909596"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u="none" strike="noStrike">
                          <a:effectLst/>
                        </a:rPr>
                        <a:t>Por lo que la aplicacion puede escalar muy rapido y adaptarse rapidamente a los cambios</a:t>
                      </a:r>
                      <a:endParaRPr lang="es-ES" sz="1800" b="0" i="0" u="none" strike="noStrike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81" marR="15781" marT="1578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u="none" strike="noStrike">
                          <a:effectLst/>
                        </a:rPr>
                        <a:t>La utilizacion de frameworks, como Spring o Angular, que hace que la aplicacion porte una arquitectura limpia, lo que hace que al personal se le haga mas facil identificar errores </a:t>
                      </a:r>
                      <a:endParaRPr lang="es-ES" sz="1800" b="0" i="0" u="none" strike="noStrike">
                        <a:solidFill>
                          <a:srgbClr val="31333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81" marR="15781" marT="15781" marB="0"/>
                </a:tc>
                <a:extLst>
                  <a:ext uri="{0D108BD9-81ED-4DB2-BD59-A6C34878D82A}">
                    <a16:rowId xmlns:a16="http://schemas.microsoft.com/office/drawing/2014/main" val="289117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6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75E7D5-E4A7-8F32-3B4E-DAF3A5EF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 fontScale="90000"/>
          </a:bodyPr>
          <a:lstStyle/>
          <a:p>
            <a:r>
              <a:rPr lang="es-ES" sz="4000" dirty="0">
                <a:latin typeface="Abadi" panose="020B0604020202020204" pitchFamily="34" charset="0"/>
              </a:rPr>
              <a:t>Breve descripción del patrón de diseño elegido</a:t>
            </a:r>
            <a:r>
              <a:rPr lang="es-ES" sz="3400" dirty="0"/>
              <a:t>.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76109-EB36-AD33-9688-7DA0BCC3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 fontScale="92500" lnSpcReduction="20000"/>
          </a:bodyPr>
          <a:lstStyle/>
          <a:p>
            <a:pPr lvl="0"/>
            <a:r>
              <a:rPr lang="es-E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E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E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parte visible para el usuario y se encarga de la interacción entre el usuario y el sistema.</a:t>
            </a:r>
          </a:p>
          <a:p>
            <a:pPr lvl="0"/>
            <a:r>
              <a:rPr lang="es-E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E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parte no visible que se encarga de procesar la lógica de la aplicación, la gestión de los datos, la comunicación con otras aplicaciones y los sistemas</a:t>
            </a:r>
            <a:r>
              <a:rPr lang="es-E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s-E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 tanto ,</a:t>
            </a:r>
            <a:r>
              <a:rPr lang="es-E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patrón BBFF  </a:t>
            </a:r>
            <a:r>
              <a:rPr lang="es-E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s-ES" sz="2000" dirty="0"/>
              <a:t> servicios independientes de back-</a:t>
            </a:r>
            <a:r>
              <a:rPr lang="es-ES" sz="2000" dirty="0" err="1"/>
              <a:t>end</a:t>
            </a:r>
            <a:r>
              <a:rPr lang="es-ES" sz="2000" dirty="0"/>
              <a:t> que determinadas aplicaciones de </a:t>
            </a:r>
            <a:r>
              <a:rPr lang="es-ES" sz="2000" dirty="0" err="1"/>
              <a:t>front-end</a:t>
            </a:r>
            <a:r>
              <a:rPr lang="es-ES" sz="2000" dirty="0"/>
              <a:t> o interfaces puedan usar</a:t>
            </a:r>
            <a:endParaRPr lang="es-E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Una señal de tránsito roja con letras blancas&#10;&#10;Descripción generada automáticamente con confianza baja">
            <a:extLst>
              <a:ext uri="{FF2B5EF4-FFF2-40B4-BE49-F238E27FC236}">
                <a16:creationId xmlns:a16="http://schemas.microsoft.com/office/drawing/2014/main" id="{DE89D4A2-5252-F850-9CAF-BA5D6CF8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4"/>
          <a:stretch/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DD244B0-3F85-799A-0B6B-ABDC69897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83" b="1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73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AF379C-1631-A640-4CDD-4FFDEEB2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es-ES" sz="5400" dirty="0">
                <a:latin typeface="Abadi" panose="020B0604020202020204" pitchFamily="34" charset="0"/>
              </a:rPr>
              <a:t>¿Que problema resuelve?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5DF84-3B12-7EED-1A3D-5A796685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 dirty="0"/>
              <a:t>El problema que soluciona el </a:t>
            </a:r>
            <a:r>
              <a:rPr lang="es-ES" sz="2200" b="1" dirty="0" err="1"/>
              <a:t>Backends</a:t>
            </a:r>
            <a:r>
              <a:rPr lang="es-ES" sz="2200" b="1" dirty="0"/>
              <a:t> for </a:t>
            </a:r>
            <a:r>
              <a:rPr lang="es-ES" sz="2200" b="1" dirty="0" err="1"/>
              <a:t>Frontends</a:t>
            </a:r>
            <a:r>
              <a:rPr lang="es-ES" sz="2200" dirty="0"/>
              <a:t>, es que en aplicaciones escalables,</a:t>
            </a:r>
            <a:r>
              <a:rPr lang="es-E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modulares y flexibles, no permite que un único servicio se encargue de los requisitos conflictivos de diferente tipo</a:t>
            </a:r>
            <a:endParaRPr lang="es-ES" sz="2200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DF9B6C4-27C2-98E5-7C51-EC9CFF97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1105</Words>
  <Application>Microsoft Office PowerPoint</Application>
  <PresentationFormat>Panorámica</PresentationFormat>
  <Paragraphs>78</Paragraphs>
  <Slides>14</Slides>
  <Notes>0</Notes>
  <HiddenSlides>7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Consolas</vt:lpstr>
      <vt:lpstr>inherit</vt:lpstr>
      <vt:lpstr>Times New Roman</vt:lpstr>
      <vt:lpstr>Tema de Office</vt:lpstr>
      <vt:lpstr>PATRONES DISEÑO NUBE BACKENDS FOR FRONTENDS</vt:lpstr>
      <vt:lpstr>¿Qué es el desarrollo en la nube o “Cloud Computing”?</vt:lpstr>
      <vt:lpstr>¿Qué servicios aporta el desarrollo en la nube?</vt:lpstr>
      <vt:lpstr>Ventajas e inconvenientes del desarrollo en la nube.</vt:lpstr>
      <vt:lpstr>Indica una breve descripción de cuatro plataformas de desarrollo en la nube</vt:lpstr>
      <vt:lpstr>¿De qué tratan los patrones de diseño en la nube? </vt:lpstr>
      <vt:lpstr>Indica ventajas e inconvenientes de utilizar patrones de diseño en la nube.</vt:lpstr>
      <vt:lpstr>Breve descripción del patrón de diseño elegido.</vt:lpstr>
      <vt:lpstr>¿Que problema resuelve?</vt:lpstr>
      <vt:lpstr>¿Qué solución se propone con el patrón?</vt:lpstr>
      <vt:lpstr>¿Cuándo usar el patrón?</vt:lpstr>
      <vt:lpstr>¿Cuándo usar el patrón?(extra)</vt:lpstr>
      <vt:lpstr>Breve ejemplo de implementación</vt:lpstr>
      <vt:lpstr>Webgrafía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 SONSECA ALONS</cp:lastModifiedBy>
  <cp:revision>105</cp:revision>
  <dcterms:created xsi:type="dcterms:W3CDTF">2023-04-25T11:27:15Z</dcterms:created>
  <dcterms:modified xsi:type="dcterms:W3CDTF">2023-05-09T11:02:53Z</dcterms:modified>
</cp:coreProperties>
</file>