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10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 Alonso" userId="044a8a39323ca9b2" providerId="LiveId" clId="{AECB2B96-A980-45F5-B357-BD577F8DCB19}"/>
    <pc:docChg chg="undo custSel modSld">
      <pc:chgData name="Eduardo Martín-Sonseca Alonso" userId="044a8a39323ca9b2" providerId="LiveId" clId="{AECB2B96-A980-45F5-B357-BD577F8DCB19}" dt="2023-11-29T16:50:16.940" v="917" actId="20577"/>
      <pc:docMkLst>
        <pc:docMk/>
      </pc:docMkLst>
      <pc:sldChg chg="addSp modSp mod">
        <pc:chgData name="Eduardo Martín-Sonseca Alonso" userId="044a8a39323ca9b2" providerId="LiveId" clId="{AECB2B96-A980-45F5-B357-BD577F8DCB19}" dt="2023-11-29T16:50:16.940" v="917" actId="20577"/>
        <pc:sldMkLst>
          <pc:docMk/>
          <pc:sldMk cId="961334242" sldId="260"/>
        </pc:sldMkLst>
        <pc:spChg chg="add mod">
          <ac:chgData name="Eduardo Martín-Sonseca Alonso" userId="044a8a39323ca9b2" providerId="LiveId" clId="{AECB2B96-A980-45F5-B357-BD577F8DCB19}" dt="2023-11-29T16:50:16.940" v="917" actId="20577"/>
          <ac:spMkLst>
            <pc:docMk/>
            <pc:sldMk cId="961334242" sldId="260"/>
            <ac:spMk id="2" creationId="{8885AB37-00D4-A8B1-6E4B-267C77DB947E}"/>
          </ac:spMkLst>
        </pc:spChg>
        <pc:spChg chg="mod">
          <ac:chgData name="Eduardo Martín-Sonseca Alonso" userId="044a8a39323ca9b2" providerId="LiveId" clId="{AECB2B96-A980-45F5-B357-BD577F8DCB19}" dt="2023-11-29T16:47:59.583" v="709" actId="113"/>
          <ac:spMkLst>
            <pc:docMk/>
            <pc:sldMk cId="961334242" sldId="260"/>
            <ac:spMk id="3" creationId="{C54F5E58-3FC7-26EB-0E92-708594F6D929}"/>
          </ac:spMkLst>
        </pc:spChg>
      </pc:sldChg>
      <pc:sldChg chg="addSp delSp modSp mod">
        <pc:chgData name="Eduardo Martín-Sonseca Alonso" userId="044a8a39323ca9b2" providerId="LiveId" clId="{AECB2B96-A980-45F5-B357-BD577F8DCB19}" dt="2023-11-29T16:43:11.790" v="288" actId="20577"/>
        <pc:sldMkLst>
          <pc:docMk/>
          <pc:sldMk cId="599907180" sldId="262"/>
        </pc:sldMkLst>
        <pc:spChg chg="add del mod">
          <ac:chgData name="Eduardo Martín-Sonseca Alonso" userId="044a8a39323ca9b2" providerId="LiveId" clId="{AECB2B96-A980-45F5-B357-BD577F8DCB19}" dt="2023-11-29T16:35:28.277" v="3"/>
          <ac:spMkLst>
            <pc:docMk/>
            <pc:sldMk cId="599907180" sldId="262"/>
            <ac:spMk id="2" creationId="{13CD4A39-6D1B-B4D3-18E8-9B0E5B8BC019}"/>
          </ac:spMkLst>
        </pc:spChg>
        <pc:spChg chg="add del mod">
          <ac:chgData name="Eduardo Martín-Sonseca Alonso" userId="044a8a39323ca9b2" providerId="LiveId" clId="{AECB2B96-A980-45F5-B357-BD577F8DCB19}" dt="2023-11-29T16:35:45.862" v="6"/>
          <ac:spMkLst>
            <pc:docMk/>
            <pc:sldMk cId="599907180" sldId="262"/>
            <ac:spMk id="3" creationId="{31640F4E-A51C-07EE-E0DA-5D1C31CDA225}"/>
          </ac:spMkLst>
        </pc:spChg>
        <pc:spChg chg="add del mod">
          <ac:chgData name="Eduardo Martín-Sonseca Alonso" userId="044a8a39323ca9b2" providerId="LiveId" clId="{AECB2B96-A980-45F5-B357-BD577F8DCB19}" dt="2023-11-29T16:35:40.178" v="5"/>
          <ac:spMkLst>
            <pc:docMk/>
            <pc:sldMk cId="599907180" sldId="262"/>
            <ac:spMk id="4" creationId="{F154C680-B418-A876-78C4-E6104A85E1F6}"/>
          </ac:spMkLst>
        </pc:spChg>
        <pc:spChg chg="add mod">
          <ac:chgData name="Eduardo Martín-Sonseca Alonso" userId="044a8a39323ca9b2" providerId="LiveId" clId="{AECB2B96-A980-45F5-B357-BD577F8DCB19}" dt="2023-11-29T16:43:11.790" v="288" actId="20577"/>
          <ac:spMkLst>
            <pc:docMk/>
            <pc:sldMk cId="599907180" sldId="262"/>
            <ac:spMk id="5" creationId="{59182DC4-5D73-B857-7164-DD70E010ADFD}"/>
          </ac:spMkLst>
        </pc:spChg>
        <pc:spChg chg="del">
          <ac:chgData name="Eduardo Martín-Sonseca Alonso" userId="044a8a39323ca9b2" providerId="LiveId" clId="{AECB2B96-A980-45F5-B357-BD577F8DCB19}" dt="2023-11-29T16:35:53.894" v="7" actId="26606"/>
          <ac:spMkLst>
            <pc:docMk/>
            <pc:sldMk cId="599907180" sldId="262"/>
            <ac:spMk id="24" creationId="{1B15ED52-F352-441B-82BF-E0EA34836D08}"/>
          </ac:spMkLst>
        </pc:spChg>
        <pc:spChg chg="del">
          <ac:chgData name="Eduardo Martín-Sonseca Alonso" userId="044a8a39323ca9b2" providerId="LiveId" clId="{AECB2B96-A980-45F5-B357-BD577F8DCB19}" dt="2023-11-29T16:35:53.894" v="7" actId="26606"/>
          <ac:spMkLst>
            <pc:docMk/>
            <pc:sldMk cId="599907180" sldId="262"/>
            <ac:spMk id="25" creationId="{61707E60-CEC9-4661-AA82-69242EB4BDC3}"/>
          </ac:spMkLst>
        </pc:spChg>
        <pc:spChg chg="del">
          <ac:chgData name="Eduardo Martín-Sonseca Alonso" userId="044a8a39323ca9b2" providerId="LiveId" clId="{AECB2B96-A980-45F5-B357-BD577F8DCB19}" dt="2023-11-29T16:35:53.894" v="7" actId="26606"/>
          <ac:spMkLst>
            <pc:docMk/>
            <pc:sldMk cId="599907180" sldId="262"/>
            <ac:spMk id="26" creationId="{8F035CD8-AE30-4146-96F2-036B0CE5E4F3}"/>
          </ac:spMkLst>
        </pc:spChg>
        <pc:spChg chg="add">
          <ac:chgData name="Eduardo Martín-Sonseca Alonso" userId="044a8a39323ca9b2" providerId="LiveId" clId="{AECB2B96-A980-45F5-B357-BD577F8DCB19}" dt="2023-11-29T16:35:53.894" v="7" actId="26606"/>
          <ac:spMkLst>
            <pc:docMk/>
            <pc:sldMk cId="599907180" sldId="262"/>
            <ac:spMk id="32" creationId="{E3CBB9B1-7B7D-4BA1-A1AF-572168B39539}"/>
          </ac:spMkLst>
        </pc:spChg>
        <pc:spChg chg="add">
          <ac:chgData name="Eduardo Martín-Sonseca Alonso" userId="044a8a39323ca9b2" providerId="LiveId" clId="{AECB2B96-A980-45F5-B357-BD577F8DCB19}" dt="2023-11-29T16:35:53.894" v="7" actId="26606"/>
          <ac:spMkLst>
            <pc:docMk/>
            <pc:sldMk cId="599907180" sldId="262"/>
            <ac:spMk id="34" creationId="{907741FC-B544-4A6E-B831-6789D042333D}"/>
          </ac:spMkLst>
        </pc:spChg>
        <pc:spChg chg="add">
          <ac:chgData name="Eduardo Martín-Sonseca Alonso" userId="044a8a39323ca9b2" providerId="LiveId" clId="{AECB2B96-A980-45F5-B357-BD577F8DCB19}" dt="2023-11-29T16:35:53.894" v="7" actId="26606"/>
          <ac:spMkLst>
            <pc:docMk/>
            <pc:sldMk cId="599907180" sldId="262"/>
            <ac:spMk id="36" creationId="{3F0BE7ED-7814-4273-B18A-F26CC0380380}"/>
          </ac:spMkLst>
        </pc:spChg>
        <pc:picChg chg="mod">
          <ac:chgData name="Eduardo Martín-Sonseca Alonso" userId="044a8a39323ca9b2" providerId="LiveId" clId="{AECB2B96-A980-45F5-B357-BD577F8DCB19}" dt="2023-11-29T16:35:53.894" v="7" actId="26606"/>
          <ac:picMkLst>
            <pc:docMk/>
            <pc:sldMk cId="599907180" sldId="262"/>
            <ac:picMk id="27" creationId="{31E1EFEE-EDD9-5897-D5B0-9D92C19B2E68}"/>
          </ac:picMkLst>
        </pc:picChg>
      </pc:sldChg>
    </pc:docChg>
  </pc:docChgLst>
  <pc:docChgLst>
    <pc:chgData name="Eduardo Martín-Sonseca Alonso" userId="044a8a39323ca9b2" providerId="Windows Live" clId="Web-{B5E82CB7-2039-419F-950B-D22924DCCF75}"/>
    <pc:docChg chg="modSld">
      <pc:chgData name="Eduardo Martín-Sonseca Alonso" userId="044a8a39323ca9b2" providerId="Windows Live" clId="Web-{B5E82CB7-2039-419F-950B-D22924DCCF75}" dt="2023-10-23T10:12:49.970" v="5" actId="1076"/>
      <pc:docMkLst>
        <pc:docMk/>
      </pc:docMkLst>
      <pc:sldChg chg="addSp delSp modSp mod setBg">
        <pc:chgData name="Eduardo Martín-Sonseca Alonso" userId="044a8a39323ca9b2" providerId="Windows Live" clId="Web-{B5E82CB7-2039-419F-950B-D22924DCCF75}" dt="2023-10-23T10:12:49.970" v="5" actId="1076"/>
        <pc:sldMkLst>
          <pc:docMk/>
          <pc:sldMk cId="599907180" sldId="262"/>
        </pc:sldMkLst>
        <pc:spChg chg="mod">
          <ac:chgData name="Eduardo Martín-Sonseca Alonso" userId="044a8a39323ca9b2" providerId="Windows Live" clId="Web-{B5E82CB7-2039-419F-950B-D22924DCCF75}" dt="2023-10-23T10:12:49.970" v="5" actId="1076"/>
          <ac:spMkLst>
            <pc:docMk/>
            <pc:sldMk cId="599907180" sldId="262"/>
            <ac:spMk id="3" creationId="{31640F4E-A51C-07EE-E0DA-5D1C31CDA225}"/>
          </ac:spMkLst>
        </pc:spChg>
        <pc:spChg chg="add del">
          <ac:chgData name="Eduardo Martín-Sonseca Alonso" userId="044a8a39323ca9b2" providerId="Windows Live" clId="Web-{B5E82CB7-2039-419F-950B-D22924DCCF75}" dt="2023-10-23T10:12:33.922" v="1"/>
          <ac:spMkLst>
            <pc:docMk/>
            <pc:sldMk cId="599907180" sldId="262"/>
            <ac:spMk id="9" creationId="{C4285719-470E-454C-AF62-8323075F1F5B}"/>
          </ac:spMkLst>
        </pc:spChg>
        <pc:spChg chg="add del">
          <ac:chgData name="Eduardo Martín-Sonseca Alonso" userId="044a8a39323ca9b2" providerId="Windows Live" clId="Web-{B5E82CB7-2039-419F-950B-D22924DCCF75}" dt="2023-10-23T10:12:33.922" v="1"/>
          <ac:spMkLst>
            <pc:docMk/>
            <pc:sldMk cId="599907180" sldId="262"/>
            <ac:spMk id="11" creationId="{4E3AE8C3-8F65-40F4-BABE-E70F3830147B}"/>
          </ac:spMkLst>
        </pc:spChg>
        <pc:spChg chg="add del">
          <ac:chgData name="Eduardo Martín-Sonseca Alonso" userId="044a8a39323ca9b2" providerId="Windows Live" clId="Web-{B5E82CB7-2039-419F-950B-D22924DCCF75}" dt="2023-10-23T10:12:33.922" v="1"/>
          <ac:spMkLst>
            <pc:docMk/>
            <pc:sldMk cId="599907180" sldId="262"/>
            <ac:spMk id="13" creationId="{E2FC4764-B8D5-4F87-95DB-3125B2D12855}"/>
          </ac:spMkLst>
        </pc:spChg>
        <pc:spChg chg="add del">
          <ac:chgData name="Eduardo Martín-Sonseca Alonso" userId="044a8a39323ca9b2" providerId="Windows Live" clId="Web-{B5E82CB7-2039-419F-950B-D22924DCCF75}" dt="2023-10-23T10:12:33.922" v="1"/>
          <ac:spMkLst>
            <pc:docMk/>
            <pc:sldMk cId="599907180" sldId="262"/>
            <ac:spMk id="15" creationId="{B4C1654F-94F5-497E-8ECF-F2A7E84D6A63}"/>
          </ac:spMkLst>
        </pc:spChg>
        <pc:spChg chg="add del">
          <ac:chgData name="Eduardo Martín-Sonseca Alonso" userId="044a8a39323ca9b2" providerId="Windows Live" clId="Web-{B5E82CB7-2039-419F-950B-D22924DCCF75}" dt="2023-10-23T10:12:33.922" v="1"/>
          <ac:spMkLst>
            <pc:docMk/>
            <pc:sldMk cId="599907180" sldId="262"/>
            <ac:spMk id="17" creationId="{38FAA1A1-D861-433F-88FA-1E9D6FD31D11}"/>
          </ac:spMkLst>
        </pc:spChg>
        <pc:spChg chg="add del">
          <ac:chgData name="Eduardo Martín-Sonseca Alonso" userId="044a8a39323ca9b2" providerId="Windows Live" clId="Web-{B5E82CB7-2039-419F-950B-D22924DCCF75}" dt="2023-10-23T10:12:36.563" v="3"/>
          <ac:spMkLst>
            <pc:docMk/>
            <pc:sldMk cId="599907180" sldId="262"/>
            <ac:spMk id="19" creationId="{E3CBB9B1-7B7D-4BA1-A1AF-572168B39539}"/>
          </ac:spMkLst>
        </pc:spChg>
        <pc:spChg chg="add del">
          <ac:chgData name="Eduardo Martín-Sonseca Alonso" userId="044a8a39323ca9b2" providerId="Windows Live" clId="Web-{B5E82CB7-2039-419F-950B-D22924DCCF75}" dt="2023-10-23T10:12:36.563" v="3"/>
          <ac:spMkLst>
            <pc:docMk/>
            <pc:sldMk cId="599907180" sldId="262"/>
            <ac:spMk id="21" creationId="{907741FC-B544-4A6E-B831-6789D042333D}"/>
          </ac:spMkLst>
        </pc:spChg>
        <pc:spChg chg="add del">
          <ac:chgData name="Eduardo Martín-Sonseca Alonso" userId="044a8a39323ca9b2" providerId="Windows Live" clId="Web-{B5E82CB7-2039-419F-950B-D22924DCCF75}" dt="2023-10-23T10:12:36.563" v="3"/>
          <ac:spMkLst>
            <pc:docMk/>
            <pc:sldMk cId="599907180" sldId="262"/>
            <ac:spMk id="22" creationId="{3F0BE7ED-7814-4273-B18A-F26CC0380380}"/>
          </ac:spMkLst>
        </pc:spChg>
        <pc:spChg chg="add">
          <ac:chgData name="Eduardo Martín-Sonseca Alonso" userId="044a8a39323ca9b2" providerId="Windows Live" clId="Web-{B5E82CB7-2039-419F-950B-D22924DCCF75}" dt="2023-10-23T10:12:36.594" v="4"/>
          <ac:spMkLst>
            <pc:docMk/>
            <pc:sldMk cId="599907180" sldId="262"/>
            <ac:spMk id="24" creationId="{1B15ED52-F352-441B-82BF-E0EA34836D08}"/>
          </ac:spMkLst>
        </pc:spChg>
        <pc:spChg chg="add">
          <ac:chgData name="Eduardo Martín-Sonseca Alonso" userId="044a8a39323ca9b2" providerId="Windows Live" clId="Web-{B5E82CB7-2039-419F-950B-D22924DCCF75}" dt="2023-10-23T10:12:36.594" v="4"/>
          <ac:spMkLst>
            <pc:docMk/>
            <pc:sldMk cId="599907180" sldId="262"/>
            <ac:spMk id="25" creationId="{61707E60-CEC9-4661-AA82-69242EB4BDC3}"/>
          </ac:spMkLst>
        </pc:spChg>
        <pc:spChg chg="add">
          <ac:chgData name="Eduardo Martín-Sonseca Alonso" userId="044a8a39323ca9b2" providerId="Windows Live" clId="Web-{B5E82CB7-2039-419F-950B-D22924DCCF75}" dt="2023-10-23T10:12:36.594" v="4"/>
          <ac:spMkLst>
            <pc:docMk/>
            <pc:sldMk cId="599907180" sldId="262"/>
            <ac:spMk id="26" creationId="{8F035CD8-AE30-4146-96F2-036B0CE5E4F3}"/>
          </ac:spMkLst>
        </pc:spChg>
        <pc:picChg chg="add del">
          <ac:chgData name="Eduardo Martín-Sonseca Alonso" userId="044a8a39323ca9b2" providerId="Windows Live" clId="Web-{B5E82CB7-2039-419F-950B-D22924DCCF75}" dt="2023-10-23T10:12:33.922" v="1"/>
          <ac:picMkLst>
            <pc:docMk/>
            <pc:sldMk cId="599907180" sldId="262"/>
            <ac:picMk id="5" creationId="{FFAEF041-9145-21C0-108B-D95B0619748A}"/>
          </ac:picMkLst>
        </pc:picChg>
        <pc:picChg chg="add del">
          <ac:chgData name="Eduardo Martín-Sonseca Alonso" userId="044a8a39323ca9b2" providerId="Windows Live" clId="Web-{B5E82CB7-2039-419F-950B-D22924DCCF75}" dt="2023-10-23T10:12:36.563" v="3"/>
          <ac:picMkLst>
            <pc:docMk/>
            <pc:sldMk cId="599907180" sldId="262"/>
            <ac:picMk id="20" creationId="{EA20809C-76E7-2F49-1D12-4956415A950B}"/>
          </ac:picMkLst>
        </pc:picChg>
        <pc:picChg chg="add">
          <ac:chgData name="Eduardo Martín-Sonseca Alonso" userId="044a8a39323ca9b2" providerId="Windows Live" clId="Web-{B5E82CB7-2039-419F-950B-D22924DCCF75}" dt="2023-10-23T10:12:36.594" v="4"/>
          <ac:picMkLst>
            <pc:docMk/>
            <pc:sldMk cId="599907180" sldId="262"/>
            <ac:picMk id="27" creationId="{31E1EFEE-EDD9-5897-D5B0-9D92C19B2E68}"/>
          </ac:picMkLst>
        </pc:picChg>
      </pc:sldChg>
    </pc:docChg>
  </pc:docChgLst>
  <pc:docChgLst>
    <pc:chgData name="Eduardo Martín-Sonseca Alonso" userId="044a8a39323ca9b2" providerId="Windows Live" clId="Web-{A2B34BED-366D-414F-BE9A-19C2E6E4B9E1}"/>
    <pc:docChg chg="addSld delSld modSld sldOrd">
      <pc:chgData name="Eduardo Martín-Sonseca Alonso" userId="044a8a39323ca9b2" providerId="Windows Live" clId="Web-{A2B34BED-366D-414F-BE9A-19C2E6E4B9E1}" dt="2023-10-23T10:03:15.987" v="408"/>
      <pc:docMkLst>
        <pc:docMk/>
      </pc:docMkLst>
      <pc:sldChg chg="addSp delSp modSp delAnim">
        <pc:chgData name="Eduardo Martín-Sonseca Alonso" userId="044a8a39323ca9b2" providerId="Windows Live" clId="Web-{A2B34BED-366D-414F-BE9A-19C2E6E4B9E1}" dt="2023-10-23T10:03:15.987" v="408"/>
        <pc:sldMkLst>
          <pc:docMk/>
          <pc:sldMk cId="3434140688" sldId="256"/>
        </pc:sldMkLst>
        <pc:spChg chg="del mod">
          <ac:chgData name="Eduardo Martín-Sonseca Alonso" userId="044a8a39323ca9b2" providerId="Windows Live" clId="Web-{A2B34BED-366D-414F-BE9A-19C2E6E4B9E1}" dt="2023-10-23T10:02:41.721" v="398"/>
          <ac:spMkLst>
            <pc:docMk/>
            <pc:sldMk cId="3434140688" sldId="256"/>
            <ac:spMk id="2" creationId="{74DAE348-7CC7-40CD-F686-EFB67D77300C}"/>
          </ac:spMkLst>
        </pc:spChg>
        <pc:spChg chg="mod ord">
          <ac:chgData name="Eduardo Martín-Sonseca Alonso" userId="044a8a39323ca9b2" providerId="Windows Live" clId="Web-{A2B34BED-366D-414F-BE9A-19C2E6E4B9E1}" dt="2023-10-23T10:03:15.987" v="408"/>
          <ac:spMkLst>
            <pc:docMk/>
            <pc:sldMk cId="3434140688" sldId="256"/>
            <ac:spMk id="3" creationId="{6520FCDA-C5DB-F559-7394-0AC7292C733F}"/>
          </ac:spMkLst>
        </pc:spChg>
        <pc:spChg chg="add del mod">
          <ac:chgData name="Eduardo Martín-Sonseca Alonso" userId="044a8a39323ca9b2" providerId="Windows Live" clId="Web-{A2B34BED-366D-414F-BE9A-19C2E6E4B9E1}" dt="2023-10-23T10:02:47.674" v="399"/>
          <ac:spMkLst>
            <pc:docMk/>
            <pc:sldMk cId="3434140688" sldId="256"/>
            <ac:spMk id="5" creationId="{0BAFE0E9-A7E7-ED02-02CE-EF78C35255A1}"/>
          </ac:spMkLst>
        </pc:spChg>
        <pc:spChg chg="add del">
          <ac:chgData name="Eduardo Martín-Sonseca Alonso" userId="044a8a39323ca9b2" providerId="Windows Live" clId="Web-{A2B34BED-366D-414F-BE9A-19C2E6E4B9E1}" dt="2023-10-23T10:03:15.987" v="408"/>
          <ac:spMkLst>
            <pc:docMk/>
            <pc:sldMk cId="3434140688" sldId="256"/>
            <ac:spMk id="27" creationId="{4D896123-1B32-4CB1-B2ED-E34BBC26B423}"/>
          </ac:spMkLst>
        </pc:spChg>
        <pc:spChg chg="add del">
          <ac:chgData name="Eduardo Martín-Sonseca Alonso" userId="044a8a39323ca9b2" providerId="Windows Live" clId="Web-{A2B34BED-366D-414F-BE9A-19C2E6E4B9E1}" dt="2023-10-23T10:03:15.987" v="408"/>
          <ac:spMkLst>
            <pc:docMk/>
            <pc:sldMk cId="3434140688" sldId="256"/>
            <ac:spMk id="29" creationId="{019FDB4D-987D-4C87-A179-9D4616AB2455}"/>
          </ac:spMkLst>
        </pc:spChg>
        <pc:spChg chg="add del">
          <ac:chgData name="Eduardo Martín-Sonseca Alonso" userId="044a8a39323ca9b2" providerId="Windows Live" clId="Web-{A2B34BED-366D-414F-BE9A-19C2E6E4B9E1}" dt="2023-10-23T10:03:08.518" v="403"/>
          <ac:spMkLst>
            <pc:docMk/>
            <pc:sldMk cId="3434140688" sldId="256"/>
            <ac:spMk id="34" creationId="{4D896123-1B32-4CB1-B2ED-E34BBC26B423}"/>
          </ac:spMkLst>
        </pc:spChg>
        <pc:spChg chg="add del">
          <ac:chgData name="Eduardo Martín-Sonseca Alonso" userId="044a8a39323ca9b2" providerId="Windows Live" clId="Web-{A2B34BED-366D-414F-BE9A-19C2E6E4B9E1}" dt="2023-10-23T10:03:08.518" v="403"/>
          <ac:spMkLst>
            <pc:docMk/>
            <pc:sldMk cId="3434140688" sldId="256"/>
            <ac:spMk id="36" creationId="{019FDB4D-987D-4C87-A179-9D4616AB2455}"/>
          </ac:spMkLst>
        </pc:spChg>
        <pc:spChg chg="add del">
          <ac:chgData name="Eduardo Martín-Sonseca Alonso" userId="044a8a39323ca9b2" providerId="Windows Live" clId="Web-{A2B34BED-366D-414F-BE9A-19C2E6E4B9E1}" dt="2023-10-23T10:03:12.221" v="405"/>
          <ac:spMkLst>
            <pc:docMk/>
            <pc:sldMk cId="3434140688" sldId="256"/>
            <ac:spMk id="38" creationId="{F57DA40C-10B8-4678-8433-AA03ED65E921}"/>
          </ac:spMkLst>
        </pc:spChg>
        <pc:spChg chg="add del">
          <ac:chgData name="Eduardo Martín-Sonseca Alonso" userId="044a8a39323ca9b2" providerId="Windows Live" clId="Web-{A2B34BED-366D-414F-BE9A-19C2E6E4B9E1}" dt="2023-10-23T10:03:12.221" v="405"/>
          <ac:spMkLst>
            <pc:docMk/>
            <pc:sldMk cId="3434140688" sldId="256"/>
            <ac:spMk id="39" creationId="{4D896123-1B32-4CB1-B2ED-E34BBC26B423}"/>
          </ac:spMkLst>
        </pc:spChg>
        <pc:spChg chg="add del">
          <ac:chgData name="Eduardo Martín-Sonseca Alonso" userId="044a8a39323ca9b2" providerId="Windows Live" clId="Web-{A2B34BED-366D-414F-BE9A-19C2E6E4B9E1}" dt="2023-10-23T10:03:12.221" v="405"/>
          <ac:spMkLst>
            <pc:docMk/>
            <pc:sldMk cId="3434140688" sldId="256"/>
            <ac:spMk id="40" creationId="{6FF3D9AA-2746-40BA-A174-3C45EA458CD5}"/>
          </ac:spMkLst>
        </pc:spChg>
        <pc:spChg chg="add del">
          <ac:chgData name="Eduardo Martín-Sonseca Alonso" userId="044a8a39323ca9b2" providerId="Windows Live" clId="Web-{A2B34BED-366D-414F-BE9A-19C2E6E4B9E1}" dt="2023-10-23T10:03:12.221" v="405"/>
          <ac:spMkLst>
            <pc:docMk/>
            <pc:sldMk cId="3434140688" sldId="256"/>
            <ac:spMk id="41" creationId="{54F04D94-5D02-443B-801E-0CAC1D4EBF3D}"/>
          </ac:spMkLst>
        </pc:spChg>
        <pc:spChg chg="add del">
          <ac:chgData name="Eduardo Martín-Sonseca Alonso" userId="044a8a39323ca9b2" providerId="Windows Live" clId="Web-{A2B34BED-366D-414F-BE9A-19C2E6E4B9E1}" dt="2023-10-23T10:03:12.221" v="405"/>
          <ac:spMkLst>
            <pc:docMk/>
            <pc:sldMk cId="3434140688" sldId="256"/>
            <ac:spMk id="42" creationId="{30BF160C-EC5F-45F5-9B8D-197AFA37BBDE}"/>
          </ac:spMkLst>
        </pc:spChg>
        <pc:spChg chg="add del">
          <ac:chgData name="Eduardo Martín-Sonseca Alonso" userId="044a8a39323ca9b2" providerId="Windows Live" clId="Web-{A2B34BED-366D-414F-BE9A-19C2E6E4B9E1}" dt="2023-10-23T10:03:15.972" v="407"/>
          <ac:spMkLst>
            <pc:docMk/>
            <pc:sldMk cId="3434140688" sldId="256"/>
            <ac:spMk id="44" creationId="{D3F794D0-2982-490E-88DA-93D48975085F}"/>
          </ac:spMkLst>
        </pc:spChg>
        <pc:spChg chg="add del">
          <ac:chgData name="Eduardo Martín-Sonseca Alonso" userId="044a8a39323ca9b2" providerId="Windows Live" clId="Web-{A2B34BED-366D-414F-BE9A-19C2E6E4B9E1}" dt="2023-10-23T10:03:15.972" v="407"/>
          <ac:spMkLst>
            <pc:docMk/>
            <pc:sldMk cId="3434140688" sldId="256"/>
            <ac:spMk id="45" creationId="{AFD24A3D-F07A-44A9-BE55-5576292E152D}"/>
          </ac:spMkLst>
        </pc:spChg>
        <pc:spChg chg="add del">
          <ac:chgData name="Eduardo Martín-Sonseca Alonso" userId="044a8a39323ca9b2" providerId="Windows Live" clId="Web-{A2B34BED-366D-414F-BE9A-19C2E6E4B9E1}" dt="2023-10-23T10:03:15.972" v="407"/>
          <ac:spMkLst>
            <pc:docMk/>
            <pc:sldMk cId="3434140688" sldId="256"/>
            <ac:spMk id="46" creationId="{204441C9-FD2D-4031-B5C5-67478196CCCF}"/>
          </ac:spMkLst>
        </pc:spChg>
        <pc:spChg chg="add del">
          <ac:chgData name="Eduardo Martín-Sonseca Alonso" userId="044a8a39323ca9b2" providerId="Windows Live" clId="Web-{A2B34BED-366D-414F-BE9A-19C2E6E4B9E1}" dt="2023-10-23T10:03:15.972" v="407"/>
          <ac:spMkLst>
            <pc:docMk/>
            <pc:sldMk cId="3434140688" sldId="256"/>
            <ac:spMk id="47" creationId="{EBF09AEC-6E6E-418F-9974-8730F1B2B6EF}"/>
          </ac:spMkLst>
        </pc:spChg>
        <pc:spChg chg="add del">
          <ac:chgData name="Eduardo Martín-Sonseca Alonso" userId="044a8a39323ca9b2" providerId="Windows Live" clId="Web-{A2B34BED-366D-414F-BE9A-19C2E6E4B9E1}" dt="2023-10-23T10:03:15.972" v="407"/>
          <ac:spMkLst>
            <pc:docMk/>
            <pc:sldMk cId="3434140688" sldId="256"/>
            <ac:spMk id="48" creationId="{3D9D3989-3E00-4727-914E-959DFE8FACE9}"/>
          </ac:spMkLst>
        </pc:spChg>
        <pc:spChg chg="add">
          <ac:chgData name="Eduardo Martín-Sonseca Alonso" userId="044a8a39323ca9b2" providerId="Windows Live" clId="Web-{A2B34BED-366D-414F-BE9A-19C2E6E4B9E1}" dt="2023-10-23T10:03:15.987" v="408"/>
          <ac:spMkLst>
            <pc:docMk/>
            <pc:sldMk cId="3434140688" sldId="256"/>
            <ac:spMk id="50" creationId="{4D896123-1B32-4CB1-B2ED-E34BBC26B423}"/>
          </ac:spMkLst>
        </pc:spChg>
        <pc:spChg chg="add">
          <ac:chgData name="Eduardo Martín-Sonseca Alonso" userId="044a8a39323ca9b2" providerId="Windows Live" clId="Web-{A2B34BED-366D-414F-BE9A-19C2E6E4B9E1}" dt="2023-10-23T10:03:15.987" v="408"/>
          <ac:spMkLst>
            <pc:docMk/>
            <pc:sldMk cId="3434140688" sldId="256"/>
            <ac:spMk id="51" creationId="{019FDB4D-987D-4C87-A179-9D4616AB2455}"/>
          </ac:spMkLst>
        </pc:spChg>
        <pc:picChg chg="add mod">
          <ac:chgData name="Eduardo Martín-Sonseca Alonso" userId="044a8a39323ca9b2" providerId="Windows Live" clId="Web-{A2B34BED-366D-414F-BE9A-19C2E6E4B9E1}" dt="2023-10-23T10:03:15.987" v="408"/>
          <ac:picMkLst>
            <pc:docMk/>
            <pc:sldMk cId="3434140688" sldId="256"/>
            <ac:picMk id="6" creationId="{3E907CF7-134C-57A7-FEFC-4E0521794373}"/>
          </ac:picMkLst>
        </pc:picChg>
        <pc:picChg chg="del">
          <ac:chgData name="Eduardo Martín-Sonseca Alonso" userId="044a8a39323ca9b2" providerId="Windows Live" clId="Web-{A2B34BED-366D-414F-BE9A-19C2E6E4B9E1}" dt="2023-10-23T10:02:55.065" v="401"/>
          <ac:picMkLst>
            <pc:docMk/>
            <pc:sldMk cId="3434140688" sldId="256"/>
            <ac:picMk id="22" creationId="{B8043420-20E0-B46F-DAA5-654C649BDEB4}"/>
          </ac:picMkLst>
        </pc:picChg>
      </pc:sldChg>
      <pc:sldChg chg="addSp delSp modSp ord">
        <pc:chgData name="Eduardo Martín-Sonseca Alonso" userId="044a8a39323ca9b2" providerId="Windows Live" clId="Web-{A2B34BED-366D-414F-BE9A-19C2E6E4B9E1}" dt="2023-10-23T08:51:46.849" v="218"/>
        <pc:sldMkLst>
          <pc:docMk/>
          <pc:sldMk cId="961334242" sldId="260"/>
        </pc:sldMkLst>
        <pc:spChg chg="mod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3" creationId="{C54F5E58-3FC7-26EB-0E92-708594F6D929}"/>
          </ac:spMkLst>
        </pc:spChg>
        <pc:spChg chg="del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10" creationId="{11D6A2A3-F101-46F7-8B6F-1C699CAFE9AD}"/>
          </ac:spMkLst>
        </pc:spChg>
        <pc:spChg chg="del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12" creationId="{529E760E-527D-4053-A309-F2BDE12501CD}"/>
          </ac:spMkLst>
        </pc:spChg>
        <pc:spChg chg="del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14" creationId="{4153D448-4ED1-429A-A28C-8316DE7CAF7E}"/>
          </ac:spMkLst>
        </pc:spChg>
        <pc:spChg chg="add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19" creationId="{1B15ED52-F352-441B-82BF-E0EA34836D08}"/>
          </ac:spMkLst>
        </pc:spChg>
        <pc:spChg chg="add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21" creationId="{61707E60-CEC9-4661-AA82-69242EB4BDC3}"/>
          </ac:spMkLst>
        </pc:spChg>
        <pc:spChg chg="add">
          <ac:chgData name="Eduardo Martín-Sonseca Alonso" userId="044a8a39323ca9b2" providerId="Windows Live" clId="Web-{A2B34BED-366D-414F-BE9A-19C2E6E4B9E1}" dt="2023-10-23T08:51:46.849" v="218"/>
          <ac:spMkLst>
            <pc:docMk/>
            <pc:sldMk cId="961334242" sldId="260"/>
            <ac:spMk id="23" creationId="{8F035CD8-AE30-4146-96F2-036B0CE5E4F3}"/>
          </ac:spMkLst>
        </pc:spChg>
        <pc:picChg chg="mod">
          <ac:chgData name="Eduardo Martín-Sonseca Alonso" userId="044a8a39323ca9b2" providerId="Windows Live" clId="Web-{A2B34BED-366D-414F-BE9A-19C2E6E4B9E1}" dt="2023-10-23T08:51:46.849" v="218"/>
          <ac:picMkLst>
            <pc:docMk/>
            <pc:sldMk cId="961334242" sldId="260"/>
            <ac:picMk id="5" creationId="{0D0B10B1-65D3-065D-4EA5-F5003CE28BA1}"/>
          </ac:picMkLst>
        </pc:picChg>
      </pc:sldChg>
      <pc:sldChg chg="addSp delSp modSp">
        <pc:chgData name="Eduardo Martín-Sonseca Alonso" userId="044a8a39323ca9b2" providerId="Windows Live" clId="Web-{A2B34BED-366D-414F-BE9A-19C2E6E4B9E1}" dt="2023-10-23T08:22:37.680" v="2"/>
        <pc:sldMkLst>
          <pc:docMk/>
          <pc:sldMk cId="1567835196" sldId="261"/>
        </pc:sldMkLst>
        <pc:spChg chg="mod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2" creationId="{D437D758-1F18-7FF1-FC10-C95416576530}"/>
          </ac:spMkLst>
        </pc:spChg>
        <pc:spChg chg="add del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10" creationId="{BD4C0BBB-0042-4603-A226-6117F3FD5B3C}"/>
          </ac:spMkLst>
        </pc:spChg>
        <pc:spChg chg="add del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12" creationId="{EC44F520-2598-460E-9F91-B02F60830CA2}"/>
          </ac:spMkLst>
        </pc:spChg>
        <pc:spChg chg="add del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14" creationId="{4D896123-1B32-4CB1-B2ED-E34BBC26B423}"/>
          </ac:spMkLst>
        </pc:spChg>
        <pc:spChg chg="add del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16" creationId="{019FDB4D-987D-4C87-A179-9D4616AB2455}"/>
          </ac:spMkLst>
        </pc:spChg>
        <pc:spChg chg="add del">
          <ac:chgData name="Eduardo Martín-Sonseca Alonso" userId="044a8a39323ca9b2" providerId="Windows Live" clId="Web-{A2B34BED-366D-414F-BE9A-19C2E6E4B9E1}" dt="2023-10-23T08:22:37.664" v="1"/>
          <ac:spMkLst>
            <pc:docMk/>
            <pc:sldMk cId="1567835196" sldId="261"/>
            <ac:spMk id="21" creationId="{BD4C0BBB-0042-4603-A226-6117F3FD5B3C}"/>
          </ac:spMkLst>
        </pc:spChg>
        <pc:spChg chg="add del">
          <ac:chgData name="Eduardo Martín-Sonseca Alonso" userId="044a8a39323ca9b2" providerId="Windows Live" clId="Web-{A2B34BED-366D-414F-BE9A-19C2E6E4B9E1}" dt="2023-10-23T08:22:37.664" v="1"/>
          <ac:spMkLst>
            <pc:docMk/>
            <pc:sldMk cId="1567835196" sldId="261"/>
            <ac:spMk id="23" creationId="{EC44F520-2598-460E-9F91-B02F60830CA2}"/>
          </ac:spMkLst>
        </pc:spChg>
        <pc:spChg chg="add del">
          <ac:chgData name="Eduardo Martín-Sonseca Alonso" userId="044a8a39323ca9b2" providerId="Windows Live" clId="Web-{A2B34BED-366D-414F-BE9A-19C2E6E4B9E1}" dt="2023-10-23T08:22:37.664" v="1"/>
          <ac:spMkLst>
            <pc:docMk/>
            <pc:sldMk cId="1567835196" sldId="261"/>
            <ac:spMk id="25" creationId="{4D896123-1B32-4CB1-B2ED-E34BBC26B423}"/>
          </ac:spMkLst>
        </pc:spChg>
        <pc:spChg chg="add del">
          <ac:chgData name="Eduardo Martín-Sonseca Alonso" userId="044a8a39323ca9b2" providerId="Windows Live" clId="Web-{A2B34BED-366D-414F-BE9A-19C2E6E4B9E1}" dt="2023-10-23T08:22:37.664" v="1"/>
          <ac:spMkLst>
            <pc:docMk/>
            <pc:sldMk cId="1567835196" sldId="261"/>
            <ac:spMk id="27" creationId="{1145F121-7DB3-4C20-B960-333CE2967F69}"/>
          </ac:spMkLst>
        </pc:spChg>
        <pc:spChg chg="add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29" creationId="{BD4C0BBB-0042-4603-A226-6117F3FD5B3C}"/>
          </ac:spMkLst>
        </pc:spChg>
        <pc:spChg chg="add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30" creationId="{EC44F520-2598-460E-9F91-B02F60830CA2}"/>
          </ac:spMkLst>
        </pc:spChg>
        <pc:spChg chg="add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31" creationId="{4D896123-1B32-4CB1-B2ED-E34BBC26B423}"/>
          </ac:spMkLst>
        </pc:spChg>
        <pc:spChg chg="add">
          <ac:chgData name="Eduardo Martín-Sonseca Alonso" userId="044a8a39323ca9b2" providerId="Windows Live" clId="Web-{A2B34BED-366D-414F-BE9A-19C2E6E4B9E1}" dt="2023-10-23T08:22:37.680" v="2"/>
          <ac:spMkLst>
            <pc:docMk/>
            <pc:sldMk cId="1567835196" sldId="261"/>
            <ac:spMk id="32" creationId="{019FDB4D-987D-4C87-A179-9D4616AB2455}"/>
          </ac:spMkLst>
        </pc:spChg>
        <pc:picChg chg="mod">
          <ac:chgData name="Eduardo Martín-Sonseca Alonso" userId="044a8a39323ca9b2" providerId="Windows Live" clId="Web-{A2B34BED-366D-414F-BE9A-19C2E6E4B9E1}" dt="2023-10-23T08:22:37.680" v="2"/>
          <ac:picMkLst>
            <pc:docMk/>
            <pc:sldMk cId="1567835196" sldId="261"/>
            <ac:picMk id="4" creationId="{C7816D61-A50B-48E2-BEDC-1E2F8050CF77}"/>
          </ac:picMkLst>
        </pc:picChg>
      </pc:sldChg>
      <pc:sldChg chg="delSp modSp ord">
        <pc:chgData name="Eduardo Martín-Sonseca Alonso" userId="044a8a39323ca9b2" providerId="Windows Live" clId="Web-{A2B34BED-366D-414F-BE9A-19C2E6E4B9E1}" dt="2023-10-23T10:01:30.250" v="396" actId="20577"/>
        <pc:sldMkLst>
          <pc:docMk/>
          <pc:sldMk cId="599907180" sldId="262"/>
        </pc:sldMkLst>
        <pc:spChg chg="del">
          <ac:chgData name="Eduardo Martín-Sonseca Alonso" userId="044a8a39323ca9b2" providerId="Windows Live" clId="Web-{A2B34BED-366D-414F-BE9A-19C2E6E4B9E1}" dt="2023-10-23T08:25:05.105" v="3"/>
          <ac:spMkLst>
            <pc:docMk/>
            <pc:sldMk cId="599907180" sldId="262"/>
            <ac:spMk id="2" creationId="{14A0C449-62CA-23F1-B24E-7E0DB3E3259E}"/>
          </ac:spMkLst>
        </pc:spChg>
        <pc:spChg chg="mod">
          <ac:chgData name="Eduardo Martín-Sonseca Alonso" userId="044a8a39323ca9b2" providerId="Windows Live" clId="Web-{A2B34BED-366D-414F-BE9A-19C2E6E4B9E1}" dt="2023-10-23T10:01:30.250" v="396" actId="20577"/>
          <ac:spMkLst>
            <pc:docMk/>
            <pc:sldMk cId="599907180" sldId="262"/>
            <ac:spMk id="3" creationId="{31640F4E-A51C-07EE-E0DA-5D1C31CDA225}"/>
          </ac:spMkLst>
        </pc:spChg>
      </pc:sldChg>
      <pc:sldChg chg="addSp delSp modSp new add del mod setBg">
        <pc:chgData name="Eduardo Martín-Sonseca Alonso" userId="044a8a39323ca9b2" providerId="Windows Live" clId="Web-{A2B34BED-366D-414F-BE9A-19C2E6E4B9E1}" dt="2023-10-23T08:32:16.975" v="42"/>
        <pc:sldMkLst>
          <pc:docMk/>
          <pc:sldMk cId="3055390628" sldId="263"/>
        </pc:sldMkLst>
        <pc:spChg chg="add del mod or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" creationId="{00E6C30E-3A7C-11F0-9C35-D1377B9CDD4F}"/>
          </ac:spMkLst>
        </pc:spChg>
        <pc:spChg chg="del">
          <ac:chgData name="Eduardo Martín-Sonseca Alonso" userId="044a8a39323ca9b2" providerId="Windows Live" clId="Web-{A2B34BED-366D-414F-BE9A-19C2E6E4B9E1}" dt="2023-10-23T08:31:18.927" v="10"/>
          <ac:spMkLst>
            <pc:docMk/>
            <pc:sldMk cId="3055390628" sldId="263"/>
            <ac:spMk id="3" creationId="{71B7204A-8762-22E3-CA62-796967AE691D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9" creationId="{BD4C0BBB-0042-4603-A226-6117F3FD5B3C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11" creationId="{EC44F520-2598-460E-9F91-B02F60830CA2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13" creationId="{D3F794D0-2982-490E-88DA-93D48975085F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15" creationId="{AFD24A3D-F07A-44A9-BE55-5576292E152D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17" creationId="{204441C9-FD2D-4031-B5C5-67478196CCCF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19" creationId="{EBF09AEC-6E6E-418F-9974-8730F1B2B6EF}"/>
          </ac:spMkLst>
        </pc:spChg>
        <pc:spChg chg="add del">
          <ac:chgData name="Eduardo Martín-Sonseca Alonso" userId="044a8a39323ca9b2" providerId="Windows Live" clId="Web-{A2B34BED-366D-414F-BE9A-19C2E6E4B9E1}" dt="2023-10-23T08:32:16.960" v="41"/>
          <ac:spMkLst>
            <pc:docMk/>
            <pc:sldMk cId="3055390628" sldId="263"/>
            <ac:spMk id="21" creationId="{3D9D3989-3E00-4727-914E-959DFE8FACE9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3" creationId="{BD4C0BBB-0042-4603-A226-6117F3FD5B3C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4" creationId="{EC44F520-2598-460E-9F91-B02F60830CA2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5" creationId="{8CF1B1A9-81D7-475B-9773-FA69E2D6C2E1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6" creationId="{825938E3-FCDD-4147-B4EC-232316751F65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7" creationId="{9AA75596-FA3D-4A75-A3CB-443E14CBF572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8" creationId="{FF5FBB9B-488E-47BA-9CA3-8CC9C7D1577C}"/>
          </ac:spMkLst>
        </pc:spChg>
        <pc:spChg chg="add">
          <ac:chgData name="Eduardo Martín-Sonseca Alonso" userId="044a8a39323ca9b2" providerId="Windows Live" clId="Web-{A2B34BED-366D-414F-BE9A-19C2E6E4B9E1}" dt="2023-10-23T08:32:16.975" v="42"/>
          <ac:spMkLst>
            <pc:docMk/>
            <pc:sldMk cId="3055390628" sldId="263"/>
            <ac:spMk id="29" creationId="{E3574FE0-C6E5-4148-8CC5-56169A790A66}"/>
          </ac:spMkLst>
        </pc:spChg>
        <pc:picChg chg="add mod">
          <ac:chgData name="Eduardo Martín-Sonseca Alonso" userId="044a8a39323ca9b2" providerId="Windows Live" clId="Web-{A2B34BED-366D-414F-BE9A-19C2E6E4B9E1}" dt="2023-10-23T08:32:16.975" v="42"/>
          <ac:picMkLst>
            <pc:docMk/>
            <pc:sldMk cId="3055390628" sldId="263"/>
            <ac:picMk id="4" creationId="{229D6D9D-AE82-3237-88B7-DF3356014B7A}"/>
          </ac:picMkLst>
        </pc:picChg>
      </pc:sldChg>
      <pc:sldChg chg="addSp delSp modSp new mod setBg">
        <pc:chgData name="Eduardo Martín-Sonseca Alonso" userId="044a8a39323ca9b2" providerId="Windows Live" clId="Web-{A2B34BED-366D-414F-BE9A-19C2E6E4B9E1}" dt="2023-10-23T08:43:46.790" v="143" actId="20577"/>
        <pc:sldMkLst>
          <pc:docMk/>
          <pc:sldMk cId="700428830" sldId="264"/>
        </pc:sldMkLst>
        <pc:spChg chg="del">
          <ac:chgData name="Eduardo Martín-Sonseca Alonso" userId="044a8a39323ca9b2" providerId="Windows Live" clId="Web-{A2B34BED-366D-414F-BE9A-19C2E6E4B9E1}" dt="2023-10-23T08:33:07.242" v="44"/>
          <ac:spMkLst>
            <pc:docMk/>
            <pc:sldMk cId="700428830" sldId="264"/>
            <ac:spMk id="2" creationId="{AA6268A5-1455-FA2F-AC08-C96EDC92A832}"/>
          </ac:spMkLst>
        </pc:spChg>
        <pc:spChg chg="mod">
          <ac:chgData name="Eduardo Martín-Sonseca Alonso" userId="044a8a39323ca9b2" providerId="Windows Live" clId="Web-{A2B34BED-366D-414F-BE9A-19C2E6E4B9E1}" dt="2023-10-23T08:43:46.790" v="143" actId="20577"/>
          <ac:spMkLst>
            <pc:docMk/>
            <pc:sldMk cId="700428830" sldId="264"/>
            <ac:spMk id="3" creationId="{52F14BEA-5B1C-A8F0-C856-04A02524D8BD}"/>
          </ac:spMkLst>
        </pc:spChg>
        <pc:spChg chg="add">
          <ac:chgData name="Eduardo Martín-Sonseca Alonso" userId="044a8a39323ca9b2" providerId="Windows Live" clId="Web-{A2B34BED-366D-414F-BE9A-19C2E6E4B9E1}" dt="2023-10-23T08:39:05.267" v="48"/>
          <ac:spMkLst>
            <pc:docMk/>
            <pc:sldMk cId="700428830" sldId="264"/>
            <ac:spMk id="9" creationId="{1B15ED52-F352-441B-82BF-E0EA34836D08}"/>
          </ac:spMkLst>
        </pc:spChg>
        <pc:spChg chg="add">
          <ac:chgData name="Eduardo Martín-Sonseca Alonso" userId="044a8a39323ca9b2" providerId="Windows Live" clId="Web-{A2B34BED-366D-414F-BE9A-19C2E6E4B9E1}" dt="2023-10-23T08:39:05.267" v="48"/>
          <ac:spMkLst>
            <pc:docMk/>
            <pc:sldMk cId="700428830" sldId="264"/>
            <ac:spMk id="11" creationId="{61707E60-CEC9-4661-AA82-69242EB4BDC3}"/>
          </ac:spMkLst>
        </pc:spChg>
        <pc:spChg chg="add">
          <ac:chgData name="Eduardo Martín-Sonseca Alonso" userId="044a8a39323ca9b2" providerId="Windows Live" clId="Web-{A2B34BED-366D-414F-BE9A-19C2E6E4B9E1}" dt="2023-10-23T08:39:05.267" v="48"/>
          <ac:spMkLst>
            <pc:docMk/>
            <pc:sldMk cId="700428830" sldId="264"/>
            <ac:spMk id="13" creationId="{8F035CD8-AE30-4146-96F2-036B0CE5E4F3}"/>
          </ac:spMkLst>
        </pc:spChg>
        <pc:picChg chg="add">
          <ac:chgData name="Eduardo Martín-Sonseca Alonso" userId="044a8a39323ca9b2" providerId="Windows Live" clId="Web-{A2B34BED-366D-414F-BE9A-19C2E6E4B9E1}" dt="2023-10-23T08:39:05.267" v="48"/>
          <ac:picMkLst>
            <pc:docMk/>
            <pc:sldMk cId="700428830" sldId="264"/>
            <ac:picMk id="5" creationId="{C5253CF4-2263-5AB1-3EB5-8255ED3221BF}"/>
          </ac:picMkLst>
        </pc:picChg>
      </pc:sldChg>
      <pc:sldChg chg="addSp delSp modSp new mod setBg">
        <pc:chgData name="Eduardo Martín-Sonseca Alonso" userId="044a8a39323ca9b2" providerId="Windows Live" clId="Web-{A2B34BED-366D-414F-BE9A-19C2E6E4B9E1}" dt="2023-10-23T08:50:00.034" v="214" actId="1076"/>
        <pc:sldMkLst>
          <pc:docMk/>
          <pc:sldMk cId="1646996003" sldId="265"/>
        </pc:sldMkLst>
        <pc:spChg chg="del">
          <ac:chgData name="Eduardo Martín-Sonseca Alonso" userId="044a8a39323ca9b2" providerId="Windows Live" clId="Web-{A2B34BED-366D-414F-BE9A-19C2E6E4B9E1}" dt="2023-10-23T08:45:04.714" v="147"/>
          <ac:spMkLst>
            <pc:docMk/>
            <pc:sldMk cId="1646996003" sldId="265"/>
            <ac:spMk id="2" creationId="{4B7CDBDB-AF9E-B801-C546-BABE527E4107}"/>
          </ac:spMkLst>
        </pc:spChg>
        <pc:spChg chg="mod ord">
          <ac:chgData name="Eduardo Martín-Sonseca Alonso" userId="044a8a39323ca9b2" providerId="Windows Live" clId="Web-{A2B34BED-366D-414F-BE9A-19C2E6E4B9E1}" dt="2023-10-23T08:50:00.034" v="214" actId="1076"/>
          <ac:spMkLst>
            <pc:docMk/>
            <pc:sldMk cId="1646996003" sldId="265"/>
            <ac:spMk id="3" creationId="{5CE28D26-C77A-3AFF-F63F-7F0EF4B1C3D5}"/>
          </ac:spMkLst>
        </pc:spChg>
        <pc:spChg chg="add del">
          <ac:chgData name="Eduardo Martín-Sonseca Alonso" userId="044a8a39323ca9b2" providerId="Windows Live" clId="Web-{A2B34BED-366D-414F-BE9A-19C2E6E4B9E1}" dt="2023-10-23T08:47:43.265" v="167"/>
          <ac:spMkLst>
            <pc:docMk/>
            <pc:sldMk cId="1646996003" sldId="265"/>
            <ac:spMk id="9" creationId="{ED9D89B5-CCAB-4617-B70E-501DBE3C8437}"/>
          </ac:spMkLst>
        </pc:spChg>
        <pc:spChg chg="add del">
          <ac:chgData name="Eduardo Martín-Sonseca Alonso" userId="044a8a39323ca9b2" providerId="Windows Live" clId="Web-{A2B34BED-366D-414F-BE9A-19C2E6E4B9E1}" dt="2023-10-23T08:49:31.049" v="207"/>
          <ac:spMkLst>
            <pc:docMk/>
            <pc:sldMk cId="1646996003" sldId="265"/>
            <ac:spMk id="10" creationId="{446ECDAF-E08A-4938-9E85-2C8C46EE860A}"/>
          </ac:spMkLst>
        </pc:spChg>
        <pc:spChg chg="add del">
          <ac:chgData name="Eduardo Martín-Sonseca Alonso" userId="044a8a39323ca9b2" providerId="Windows Live" clId="Web-{A2B34BED-366D-414F-BE9A-19C2E6E4B9E1}" dt="2023-10-23T08:47:43.265" v="167"/>
          <ac:spMkLst>
            <pc:docMk/>
            <pc:sldMk cId="1646996003" sldId="265"/>
            <ac:spMk id="11" creationId="{955DEFE8-24AF-47F7-B020-D4D76ABA1830}"/>
          </ac:spMkLst>
        </pc:spChg>
        <pc:spChg chg="add del">
          <ac:chgData name="Eduardo Martín-Sonseca Alonso" userId="044a8a39323ca9b2" providerId="Windows Live" clId="Web-{A2B34BED-366D-414F-BE9A-19C2E6E4B9E1}" dt="2023-10-23T08:49:31.049" v="207"/>
          <ac:spMkLst>
            <pc:docMk/>
            <pc:sldMk cId="1646996003" sldId="265"/>
            <ac:spMk id="12" creationId="{84E30AF0-4FE2-4C74-AE5B-8386D6520C39}"/>
          </ac:spMkLst>
        </pc:spChg>
        <pc:spChg chg="add del">
          <ac:chgData name="Eduardo Martín-Sonseca Alonso" userId="044a8a39323ca9b2" providerId="Windows Live" clId="Web-{A2B34BED-366D-414F-BE9A-19C2E6E4B9E1}" dt="2023-10-23T08:47:43.265" v="167"/>
          <ac:spMkLst>
            <pc:docMk/>
            <pc:sldMk cId="1646996003" sldId="265"/>
            <ac:spMk id="13" creationId="{6EAE3873-25FC-4346-B1D5-82E5F9D953ED}"/>
          </ac:spMkLst>
        </pc:spChg>
        <pc:spChg chg="add del">
          <ac:chgData name="Eduardo Martín-Sonseca Alonso" userId="044a8a39323ca9b2" providerId="Windows Live" clId="Web-{A2B34BED-366D-414F-BE9A-19C2E6E4B9E1}" dt="2023-10-23T08:49:31.049" v="207"/>
          <ac:spMkLst>
            <pc:docMk/>
            <pc:sldMk cId="1646996003" sldId="265"/>
            <ac:spMk id="14" creationId="{61F8C671-E083-47BA-A195-0232B7B7868B}"/>
          </ac:spMkLst>
        </pc:spChg>
        <pc:spChg chg="add del">
          <ac:chgData name="Eduardo Martín-Sonseca Alonso" userId="044a8a39323ca9b2" providerId="Windows Live" clId="Web-{A2B34BED-366D-414F-BE9A-19C2E6E4B9E1}" dt="2023-10-23T08:48:46.032" v="195"/>
          <ac:spMkLst>
            <pc:docMk/>
            <pc:sldMk cId="1646996003" sldId="265"/>
            <ac:spMk id="15" creationId="{E3CBB9B1-7B7D-4BA1-A1AF-572168B39539}"/>
          </ac:spMkLst>
        </pc:spChg>
        <pc:spChg chg="add del">
          <ac:chgData name="Eduardo Martín-Sonseca Alonso" userId="044a8a39323ca9b2" providerId="Windows Live" clId="Web-{A2B34BED-366D-414F-BE9A-19C2E6E4B9E1}" dt="2023-10-23T08:48:46.032" v="195"/>
          <ac:spMkLst>
            <pc:docMk/>
            <pc:sldMk cId="1646996003" sldId="265"/>
            <ac:spMk id="16" creationId="{907741FC-B544-4A6E-B831-6789D042333D}"/>
          </ac:spMkLst>
        </pc:spChg>
        <pc:spChg chg="add del">
          <ac:chgData name="Eduardo Martín-Sonseca Alonso" userId="044a8a39323ca9b2" providerId="Windows Live" clId="Web-{A2B34BED-366D-414F-BE9A-19C2E6E4B9E1}" dt="2023-10-23T08:48:46.032" v="195"/>
          <ac:spMkLst>
            <pc:docMk/>
            <pc:sldMk cId="1646996003" sldId="265"/>
            <ac:spMk id="17" creationId="{3F0BE7ED-7814-4273-B18A-F26CC0380380}"/>
          </ac:spMkLst>
        </pc:spChg>
        <pc:spChg chg="add">
          <ac:chgData name="Eduardo Martín-Sonseca Alonso" userId="044a8a39323ca9b2" providerId="Windows Live" clId="Web-{A2B34BED-366D-414F-BE9A-19C2E6E4B9E1}" dt="2023-10-23T08:49:31.049" v="208"/>
          <ac:spMkLst>
            <pc:docMk/>
            <pc:sldMk cId="1646996003" sldId="265"/>
            <ac:spMk id="18" creationId="{D4605347-2613-41EB-8B87-A7791206526B}"/>
          </ac:spMkLst>
        </pc:spChg>
        <pc:spChg chg="add">
          <ac:chgData name="Eduardo Martín-Sonseca Alonso" userId="044a8a39323ca9b2" providerId="Windows Live" clId="Web-{A2B34BED-366D-414F-BE9A-19C2E6E4B9E1}" dt="2023-10-23T08:49:31.049" v="208"/>
          <ac:spMkLst>
            <pc:docMk/>
            <pc:sldMk cId="1646996003" sldId="265"/>
            <ac:spMk id="19" creationId="{5B03C481-2433-4417-965E-BECB9D12A114}"/>
          </ac:spMkLst>
        </pc:spChg>
        <pc:spChg chg="add">
          <ac:chgData name="Eduardo Martín-Sonseca Alonso" userId="044a8a39323ca9b2" providerId="Windows Live" clId="Web-{A2B34BED-366D-414F-BE9A-19C2E6E4B9E1}" dt="2023-10-23T08:49:31.049" v="208"/>
          <ac:spMkLst>
            <pc:docMk/>
            <pc:sldMk cId="1646996003" sldId="265"/>
            <ac:spMk id="20" creationId="{A4786A78-84CD-4AC4-B2E4-2BFDC38D7A47}"/>
          </ac:spMkLst>
        </pc:spChg>
        <pc:spChg chg="add del">
          <ac:chgData name="Eduardo Martín-Sonseca Alonso" userId="044a8a39323ca9b2" providerId="Windows Live" clId="Web-{A2B34BED-366D-414F-BE9A-19C2E6E4B9E1}" dt="2023-10-23T08:48:34.141" v="182"/>
          <ac:spMkLst>
            <pc:docMk/>
            <pc:sldMk cId="1646996003" sldId="265"/>
            <ac:spMk id="22" creationId="{979E27D9-03C7-44E2-9FF8-15D0C8506AF7}"/>
          </ac:spMkLst>
        </pc:spChg>
        <pc:spChg chg="add del">
          <ac:chgData name="Eduardo Martín-Sonseca Alonso" userId="044a8a39323ca9b2" providerId="Windows Live" clId="Web-{A2B34BED-366D-414F-BE9A-19C2E6E4B9E1}" dt="2023-10-23T08:48:34.141" v="182"/>
          <ac:spMkLst>
            <pc:docMk/>
            <pc:sldMk cId="1646996003" sldId="265"/>
            <ac:spMk id="24" creationId="{EEBF1590-3B36-48EE-A89D-3B6F3CB256AB}"/>
          </ac:spMkLst>
        </pc:spChg>
        <pc:spChg chg="add del">
          <ac:chgData name="Eduardo Martín-Sonseca Alonso" userId="044a8a39323ca9b2" providerId="Windows Live" clId="Web-{A2B34BED-366D-414F-BE9A-19C2E6E4B9E1}" dt="2023-10-23T08:48:34.141" v="182"/>
          <ac:spMkLst>
            <pc:docMk/>
            <pc:sldMk cId="1646996003" sldId="265"/>
            <ac:spMk id="26" creationId="{AC8F6C8C-AB5A-4548-942D-E3FD40ACBC49}"/>
          </ac:spMkLst>
        </pc:spChg>
        <pc:picChg chg="add del mod ord">
          <ac:chgData name="Eduardo Martín-Sonseca Alonso" userId="044a8a39323ca9b2" providerId="Windows Live" clId="Web-{A2B34BED-366D-414F-BE9A-19C2E6E4B9E1}" dt="2023-10-23T08:48:46.766" v="196"/>
          <ac:picMkLst>
            <pc:docMk/>
            <pc:sldMk cId="1646996003" sldId="265"/>
            <ac:picMk id="4" creationId="{21B4CAFB-546B-317B-2628-C535563FA2C9}"/>
          </ac:picMkLst>
        </pc:picChg>
        <pc:picChg chg="add mod">
          <ac:chgData name="Eduardo Martín-Sonseca Alonso" userId="044a8a39323ca9b2" providerId="Windows Live" clId="Web-{A2B34BED-366D-414F-BE9A-19C2E6E4B9E1}" dt="2023-10-23T08:49:31.049" v="208"/>
          <ac:picMkLst>
            <pc:docMk/>
            <pc:sldMk cId="1646996003" sldId="265"/>
            <ac:picMk id="5" creationId="{BA654D26-B84D-8CEC-ACFA-4B7B3C3FD014}"/>
          </ac:picMkLst>
        </pc:picChg>
      </pc:sldChg>
      <pc:sldChg chg="add del replId">
        <pc:chgData name="Eduardo Martín-Sonseca Alonso" userId="044a8a39323ca9b2" providerId="Windows Live" clId="Web-{A2B34BED-366D-414F-BE9A-19C2E6E4B9E1}" dt="2023-10-23T08:46:40.388" v="164"/>
        <pc:sldMkLst>
          <pc:docMk/>
          <pc:sldMk cId="2162754287" sldId="266"/>
        </pc:sldMkLst>
      </pc:sldChg>
      <pc:sldChg chg="add del replId">
        <pc:chgData name="Eduardo Martín-Sonseca Alonso" userId="044a8a39323ca9b2" providerId="Windows Live" clId="Web-{A2B34BED-366D-414F-BE9A-19C2E6E4B9E1}" dt="2023-10-23T08:46:37.482" v="163"/>
        <pc:sldMkLst>
          <pc:docMk/>
          <pc:sldMk cId="231774509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29,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3895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plantación Dynamics 365 Sales en Mercedes Benz España | Axazure">
            <a:extLst>
              <a:ext uri="{FF2B5EF4-FFF2-40B4-BE49-F238E27FC236}">
                <a16:creationId xmlns:a16="http://schemas.microsoft.com/office/drawing/2014/main" id="{3E907CF7-134C-57A7-FEFC-4E0521794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" r="3930" b="-1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51" name="Rectangle 35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0FCDA-C5DB-F559-7394-0AC7292C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Eduardo Martín-Sonseca Alonso</a:t>
            </a:r>
          </a:p>
          <a:p>
            <a:r>
              <a:rPr lang="es-ES">
                <a:solidFill>
                  <a:schemeClr val="bg1"/>
                </a:solidFill>
              </a:rPr>
              <a:t>2º Desarrollo de Aplicaciones Multiplataforma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4605347-2613-41EB-8B87-A77912065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28D26-C77A-3AFF-F63F-7F0EF4B1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977" y="2269473"/>
            <a:ext cx="2251433" cy="116148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s-ES" sz="9600" dirty="0"/>
              <a:t>FIN</a:t>
            </a:r>
          </a:p>
        </p:txBody>
      </p:sp>
      <p:pic>
        <p:nvPicPr>
          <p:cNvPr id="5" name="Imagen 4" descr="Mercedes Benz GLC 220D 4Matic AMG – Carrera Automoción">
            <a:extLst>
              <a:ext uri="{FF2B5EF4-FFF2-40B4-BE49-F238E27FC236}">
                <a16:creationId xmlns:a16="http://schemas.microsoft.com/office/drawing/2014/main" id="{BA654D26-B84D-8CEC-ACFA-4B7B3C3FD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7" r="25611" b="-2"/>
          <a:stretch/>
        </p:blipFill>
        <p:spPr>
          <a:xfrm>
            <a:off x="7103660" y="1"/>
            <a:ext cx="4631140" cy="5745706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5B03C481-2433-4417-965E-BECB9D12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4786A78-84CD-4AC4-B2E4-2BFDC38D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Foto mercedes benz mirada futurista a los autos rápidos y sus elegantes  formas abstractas generativas ai | Foto Premium">
            <a:extLst>
              <a:ext uri="{FF2B5EF4-FFF2-40B4-BE49-F238E27FC236}">
                <a16:creationId xmlns:a16="http://schemas.microsoft.com/office/drawing/2014/main" id="{229D6D9D-AE82-3237-88B7-DF3356014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7" b="33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E6C30E-3A7C-11F0-9C35-D1377B9C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rgbClr val="FFFFFF"/>
                </a:solidFill>
              </a:rPr>
              <a:t>QUE ES mercedes benz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14BEA-5B1C-A8F0-C856-04A02524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26" y="1543079"/>
            <a:ext cx="6159459" cy="415610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500" dirty="0">
                <a:ea typeface="+mn-lt"/>
                <a:cs typeface="+mn-lt"/>
              </a:rPr>
              <a:t>La historia de mercedes comenzó hace más de un siglo, en Alemania. Los protagonistas </a:t>
            </a:r>
            <a:r>
              <a:rPr lang="es-ES" sz="1500" b="1" err="1">
                <a:ea typeface="+mn-lt"/>
                <a:cs typeface="+mn-lt"/>
              </a:rPr>
              <a:t>Gottlieb</a:t>
            </a:r>
            <a:r>
              <a:rPr lang="es-ES" sz="1500" b="1" dirty="0">
                <a:ea typeface="+mn-lt"/>
                <a:cs typeface="+mn-lt"/>
              </a:rPr>
              <a:t> Daimler y Carl Benz</a:t>
            </a:r>
            <a:r>
              <a:rPr lang="es-ES" sz="1500" dirty="0">
                <a:ea typeface="+mn-lt"/>
                <a:cs typeface="+mn-lt"/>
              </a:rPr>
              <a:t> construyeron en paralelo los primeros coches motorizados del mundo.</a:t>
            </a:r>
            <a:endParaRPr lang="es-ES" sz="1500" dirty="0"/>
          </a:p>
          <a:p>
            <a:pPr>
              <a:lnSpc>
                <a:spcPct val="110000"/>
              </a:lnSpc>
            </a:pPr>
            <a:r>
              <a:rPr lang="es-ES" sz="1500" dirty="0">
                <a:ea typeface="+mn-lt"/>
                <a:cs typeface="+mn-lt"/>
              </a:rPr>
              <a:t>Cuando crearon esta empresa, empezaron a acumular distintos logros, como:</a:t>
            </a:r>
          </a:p>
          <a:p>
            <a:pPr lvl="1">
              <a:lnSpc>
                <a:spcPct val="110000"/>
              </a:lnSpc>
            </a:pPr>
            <a:r>
              <a:rPr lang="es-ES" sz="1500" dirty="0">
                <a:ea typeface="+mn-lt"/>
                <a:cs typeface="+mn-lt"/>
              </a:rPr>
              <a:t>La construcción del primer autobús</a:t>
            </a:r>
          </a:p>
          <a:p>
            <a:pPr lvl="1">
              <a:lnSpc>
                <a:spcPct val="110000"/>
              </a:lnSpc>
            </a:pPr>
            <a:r>
              <a:rPr lang="es-ES" sz="1500" dirty="0">
                <a:ea typeface="+mn-lt"/>
                <a:cs typeface="+mn-lt"/>
              </a:rPr>
              <a:t>El primer camión de gasolina</a:t>
            </a:r>
          </a:p>
          <a:p>
            <a:pPr lvl="1">
              <a:lnSpc>
                <a:spcPct val="110000"/>
              </a:lnSpc>
            </a:pPr>
            <a:r>
              <a:rPr lang="es-ES" sz="1500" dirty="0">
                <a:ea typeface="+mn-lt"/>
                <a:cs typeface="+mn-lt"/>
              </a:rPr>
              <a:t>l primer camión </a:t>
            </a:r>
            <a:r>
              <a:rPr lang="es-ES" sz="1500" dirty="0" err="1">
                <a:ea typeface="+mn-lt"/>
                <a:cs typeface="+mn-lt"/>
              </a:rPr>
              <a:t>diesel</a:t>
            </a:r>
            <a:r>
              <a:rPr lang="es-ES" sz="1500" dirty="0">
                <a:ea typeface="+mn-lt"/>
                <a:cs typeface="+mn-lt"/>
              </a:rPr>
              <a:t> del mundo. 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s-ES" sz="1500" dirty="0">
                <a:ea typeface="+mn-lt"/>
                <a:cs typeface="+mn-lt"/>
              </a:rPr>
              <a:t>En abril de 1900, Emil Jellinek y DMG firmaron un acuerdo de distribución de vehículos y motores. Desde el principio, se acordó desarrollar una nueva forma de motor que debería llevar el nombre "</a:t>
            </a:r>
            <a:r>
              <a:rPr lang="es-ES" sz="1500" b="1" dirty="0">
                <a:ea typeface="+mn-lt"/>
                <a:cs typeface="+mn-lt"/>
              </a:rPr>
              <a:t>Daimler-Mercedes</a:t>
            </a:r>
            <a:r>
              <a:rPr lang="es-ES" sz="1500" dirty="0">
                <a:ea typeface="+mn-lt"/>
                <a:cs typeface="+mn-lt"/>
              </a:rPr>
              <a:t>".</a:t>
            </a:r>
            <a:endParaRPr lang="es-ES" sz="1500"/>
          </a:p>
          <a:p>
            <a:pPr>
              <a:lnSpc>
                <a:spcPct val="110000"/>
              </a:lnSpc>
            </a:pPr>
            <a:endParaRPr lang="es-ES" sz="1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che inglés antiguo">
            <a:extLst>
              <a:ext uri="{FF2B5EF4-FFF2-40B4-BE49-F238E27FC236}">
                <a16:creationId xmlns:a16="http://schemas.microsoft.com/office/drawing/2014/main" id="{C5253CF4-2263-5AB1-3EB5-8255ED322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0" r="37546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2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áfico en un documento con un bolígrafo">
            <a:extLst>
              <a:ext uri="{FF2B5EF4-FFF2-40B4-BE49-F238E27FC236}">
                <a16:creationId xmlns:a16="http://schemas.microsoft.com/office/drawing/2014/main" id="{16037A5B-1D44-F91E-B365-E33038768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FDB0E7-A02A-924B-66F0-63D83BE0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28701"/>
            <a:ext cx="9144000" cy="3850276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 err="1">
                <a:effectLst/>
              </a:rPr>
              <a:t>situación</a:t>
            </a:r>
            <a:r>
              <a:rPr lang="en-US" sz="4000" spc="750" dirty="0">
                <a:effectLst/>
              </a:rPr>
              <a:t> anterior a la </a:t>
            </a:r>
            <a:r>
              <a:rPr lang="en-US" sz="4000" spc="750" dirty="0" err="1">
                <a:effectLst/>
              </a:rPr>
              <a:t>implantación</a:t>
            </a:r>
            <a:r>
              <a:rPr lang="en-US" sz="4000" spc="750" dirty="0">
                <a:effectLst/>
              </a:rPr>
              <a:t> del ERP</a:t>
            </a:r>
            <a:endParaRPr lang="en-US" sz="4000" spc="750" dirty="0"/>
          </a:p>
        </p:txBody>
      </p:sp>
    </p:spTree>
    <p:extLst>
      <p:ext uri="{BB962C8B-B14F-4D97-AF65-F5344CB8AC3E}">
        <p14:creationId xmlns:p14="http://schemas.microsoft.com/office/powerpoint/2010/main" val="22719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5FE32-15AB-807F-5D68-4E8FC406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38" y="1913614"/>
            <a:ext cx="5268037" cy="256750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400" dirty="0"/>
              <a:t>Mercedes-Benz, es un icono global en la industria automovilística. Para ayudar a lograr este objetivo, la compañía de mercedes elige Microsoft HoloLens 2 (Gafas virtuales) y Dynamics 365 Tecnologías de asistencia remota para mejorar los siguientes puntos</a:t>
            </a:r>
            <a:endParaRPr lang="es-ES" sz="1400" b="1" dirty="0"/>
          </a:p>
          <a:p>
            <a:pPr lvl="1">
              <a:lnSpc>
                <a:spcPct val="110000"/>
              </a:lnSpc>
            </a:pPr>
            <a:r>
              <a:rPr lang="es-ES" sz="1400" b="1" dirty="0"/>
              <a:t>La eficiencia del técnico de servicio</a:t>
            </a:r>
          </a:p>
          <a:p>
            <a:pPr lvl="1">
              <a:lnSpc>
                <a:spcPct val="110000"/>
              </a:lnSpc>
            </a:pPr>
            <a:r>
              <a:rPr lang="es-ES" sz="1400" b="1" dirty="0"/>
              <a:t>Reducir el tiempo hasta la resolución de problemas</a:t>
            </a:r>
          </a:p>
          <a:p>
            <a:pPr lvl="1">
              <a:lnSpc>
                <a:spcPct val="110000"/>
              </a:lnSpc>
            </a:pPr>
            <a:r>
              <a:rPr lang="es-ES" sz="1400" b="1" dirty="0"/>
              <a:t>Reducir el costo y el impacto ambiental de los viajes relacionados con el servicio.</a:t>
            </a:r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D07D4F20-04F4-8685-AE81-CC1574B36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20304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nto de interrogação amarelo">
            <a:extLst>
              <a:ext uri="{FF2B5EF4-FFF2-40B4-BE49-F238E27FC236}">
                <a16:creationId xmlns:a16="http://schemas.microsoft.com/office/drawing/2014/main" id="{5AE7BD55-E9AB-686C-2B6E-CC35984C8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F89F7-125C-EC11-D9BF-209A2C4F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chemeClr val="bg1"/>
                </a:solidFill>
                <a:effectLst/>
              </a:rPr>
              <a:t>problemática</a:t>
            </a:r>
            <a:endParaRPr lang="en-US" sz="4000" spc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Gráfico económico digital">
            <a:extLst>
              <a:ext uri="{FF2B5EF4-FFF2-40B4-BE49-F238E27FC236}">
                <a16:creationId xmlns:a16="http://schemas.microsoft.com/office/drawing/2014/main" id="{31E1EFEE-EDD9-5897-D5B0-9D92C19B2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6" r="963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9182DC4-5D73-B857-7164-DD70E010A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193" y="1163782"/>
            <a:ext cx="2942813" cy="4794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Los concesionarios y técnicos de Mercedes-Benz están en primera línea para brindar un servicio al cliente a un nivel de acuerdo a la calidad e imagen de la 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marca Mercedes-Benz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El desafío es la complejidad cada vez mayor de los automóviles modernos. "Hace treinta o cuarenta años, un automóvil era sencillo y contaba con unas pocas piezas mecánicas móviles",  “Ahora todo es digital e informatizado; hace que las cosas sean muy complejas”. Según el jefe de taller.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Para resolver problemas que presentaban algunos vehículos, el proceso tradicional</a:t>
            </a:r>
            <a:r>
              <a:rPr lang="es-ES" altLang="es-ES" sz="1100" dirty="0">
                <a:latin typeface="Arial Unicode MS"/>
              </a:rPr>
              <a:t> (llamadas telefónicas, correos, viajes, etc.)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era a menudo muy lento y costoso con frecuencia requería que los técnicos de campo viajaran entre concesionarios.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Las demoras en obtener respuestas de los técnicos de campo resultaban ineficaces y lentas, produciendo una acumulación de pedidos de servicio y molestias a los clientes.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816D61-A50B-48E2-BEDC-1E2F8050C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9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7D758-1F18-7FF1-FC10-C9541657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chemeClr val="bg1"/>
                </a:solidFill>
                <a:effectLst/>
              </a:rPr>
              <a:t>solución</a:t>
            </a:r>
            <a:r>
              <a:rPr lang="en-US" sz="4000" spc="750" dirty="0">
                <a:solidFill>
                  <a:schemeClr val="bg1"/>
                </a:solidFill>
                <a:effectLst/>
              </a:rPr>
              <a:t> </a:t>
            </a:r>
            <a:r>
              <a:rPr lang="en-US" sz="4000" spc="750">
                <a:solidFill>
                  <a:schemeClr val="bg1"/>
                </a:solidFill>
                <a:effectLst/>
              </a:rPr>
              <a:t>aportada</a:t>
            </a:r>
            <a:r>
              <a:rPr lang="en-US" sz="4000" spc="750" dirty="0">
                <a:solidFill>
                  <a:schemeClr val="bg1"/>
                </a:solidFill>
                <a:effectLst/>
              </a:rPr>
              <a:t> por </a:t>
            </a:r>
            <a:r>
              <a:rPr lang="en-US" sz="4000" spc="750">
                <a:solidFill>
                  <a:schemeClr val="bg1"/>
                </a:solidFill>
                <a:effectLst/>
              </a:rPr>
              <a:t>el</a:t>
            </a:r>
            <a:r>
              <a:rPr lang="en-US" sz="4000" spc="750" dirty="0">
                <a:solidFill>
                  <a:schemeClr val="bg1"/>
                </a:solidFill>
                <a:effectLst/>
              </a:rPr>
              <a:t> ERP.</a:t>
            </a:r>
            <a:endParaRPr lang="en-US" sz="40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F5E58-3FC7-26EB-0E92-708594F6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17" y="861161"/>
            <a:ext cx="5929422" cy="332221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s-ES" sz="1800" dirty="0"/>
              <a:t>Para agilizar las reparaciones de los vehículos, implantaron en </a:t>
            </a:r>
            <a:r>
              <a:rPr lang="es-ES" sz="1800" b="1" dirty="0"/>
              <a:t>Microsoft </a:t>
            </a:r>
            <a:r>
              <a:rPr lang="es-ES" sz="1800" b="1" dirty="0" err="1"/>
              <a:t>Dinamycs</a:t>
            </a:r>
            <a:r>
              <a:rPr lang="es-ES" sz="1800" b="1" dirty="0"/>
              <a:t> </a:t>
            </a:r>
            <a:r>
              <a:rPr lang="es-ES" sz="1800" b="1" dirty="0" err="1"/>
              <a:t>Nav</a:t>
            </a:r>
            <a:r>
              <a:rPr lang="es-ES" sz="1800" b="1" dirty="0"/>
              <a:t> </a:t>
            </a:r>
            <a:r>
              <a:rPr lang="es-ES" sz="1800" dirty="0"/>
              <a:t>para acceder y compartir información con los técnicos a distancia sobre el vehículo, como, por ejemplo: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s-ES" sz="1800" i="0" dirty="0" err="1">
                <a:effectLst/>
                <a:latin typeface="Arial" panose="020B0604020202020204" pitchFamily="34" charset="0"/>
              </a:rPr>
              <a:t>Gestióno</a:t>
            </a:r>
            <a:r>
              <a:rPr lang="es-ES" sz="1800" i="0" dirty="0">
                <a:effectLst/>
                <a:latin typeface="Arial" panose="020B0604020202020204" pitchFamily="34" charset="0"/>
              </a:rPr>
              <a:t> de uso del vehículo (Km, servicios prestados, </a:t>
            </a:r>
            <a:r>
              <a:rPr lang="es-ES" sz="1800" i="0" dirty="0" err="1">
                <a:effectLst/>
                <a:latin typeface="Arial" panose="020B0604020202020204" pitchFamily="34" charset="0"/>
              </a:rPr>
              <a:t>etc</a:t>
            </a:r>
            <a:r>
              <a:rPr lang="es-ES" sz="1800" i="0" dirty="0">
                <a:effectLst/>
                <a:latin typeface="Arial" panose="020B0604020202020204" pitchFamily="34" charset="0"/>
              </a:rPr>
              <a:t>).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s-ES" sz="1800" i="0" dirty="0">
                <a:effectLst/>
                <a:latin typeface="Arial" panose="020B0604020202020204" pitchFamily="34" charset="0"/>
              </a:rPr>
              <a:t>Solicitud de piezas de repuesto.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s-ES" sz="1800" i="0" dirty="0">
                <a:effectLst/>
                <a:latin typeface="Arial" panose="020B0604020202020204" pitchFamily="34" charset="0"/>
              </a:rPr>
              <a:t>Horas de trabajo empleadas en el vehículo</a:t>
            </a:r>
            <a:r>
              <a:rPr lang="es-ES" sz="1800" dirty="0">
                <a:latin typeface="Arial" panose="020B0604020202020204" pitchFamily="34" charset="0"/>
              </a:rPr>
              <a:t>.</a:t>
            </a:r>
            <a:endParaRPr lang="es-ES" sz="18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D0B10B1-65D3-065D-4EA5-F5003CE28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39857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885AB37-00D4-A8B1-6E4B-267C77DB947E}"/>
              </a:ext>
            </a:extLst>
          </p:cNvPr>
          <p:cNvSpPr txBox="1">
            <a:spLocks/>
          </p:cNvSpPr>
          <p:nvPr/>
        </p:nvSpPr>
        <p:spPr>
          <a:xfrm>
            <a:off x="1111990" y="3985362"/>
            <a:ext cx="5929422" cy="10591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latin typeface="Arial" panose="020B0604020202020204" pitchFamily="34" charset="0"/>
              </a:rPr>
              <a:t>El sistema </a:t>
            </a:r>
            <a:r>
              <a:rPr lang="es-ES" sz="1800" b="1" dirty="0">
                <a:latin typeface="Arial" panose="020B0604020202020204" pitchFamily="34" charset="0"/>
              </a:rPr>
              <a:t>Holo Lens</a:t>
            </a:r>
            <a:r>
              <a:rPr lang="es-ES" sz="1800" dirty="0">
                <a:latin typeface="Arial" panose="020B0604020202020204" pitchFamily="34" charset="0"/>
              </a:rPr>
              <a:t> facilita la visión y reparación del vehículo de forma virtual así se pueden simular </a:t>
            </a:r>
            <a:r>
              <a:rPr lang="es-ES" sz="1800" dirty="0" err="1">
                <a:latin typeface="Arial" panose="020B0604020202020204" pitchFamily="34" charset="0"/>
              </a:rPr>
              <a:t>averias</a:t>
            </a:r>
            <a:r>
              <a:rPr lang="es-ES" sz="1800" dirty="0">
                <a:latin typeface="Arial" panose="020B0604020202020204" pitchFamily="34" charset="0"/>
              </a:rPr>
              <a:t> y reparaciones, con un costo económico bajo.</a:t>
            </a:r>
          </a:p>
        </p:txBody>
      </p:sp>
    </p:spTree>
    <p:extLst>
      <p:ext uri="{BB962C8B-B14F-4D97-AF65-F5344CB8AC3E}">
        <p14:creationId xmlns:p14="http://schemas.microsoft.com/office/powerpoint/2010/main" val="9613342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2F3F0"/>
      </a:lt2>
      <a:accent1>
        <a:srgbClr val="7F29E7"/>
      </a:accent1>
      <a:accent2>
        <a:srgbClr val="433DDC"/>
      </a:accent2>
      <a:accent3>
        <a:srgbClr val="2971E7"/>
      </a:accent3>
      <a:accent4>
        <a:srgbClr val="17AED5"/>
      </a:accent4>
      <a:accent5>
        <a:srgbClr val="22C2A0"/>
      </a:accent5>
      <a:accent6>
        <a:srgbClr val="16C657"/>
      </a:accent6>
      <a:hlink>
        <a:srgbClr val="339A9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439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Avenir Next LT Pro</vt:lpstr>
      <vt:lpstr>GradientRiseVTI</vt:lpstr>
      <vt:lpstr>Presentación de PowerPoint</vt:lpstr>
      <vt:lpstr>QUE ES mercedes benz</vt:lpstr>
      <vt:lpstr>Presentación de PowerPoint</vt:lpstr>
      <vt:lpstr>situación anterior a la implantación del ERP</vt:lpstr>
      <vt:lpstr>Presentación de PowerPoint</vt:lpstr>
      <vt:lpstr>problemática</vt:lpstr>
      <vt:lpstr>Presentación de PowerPoint</vt:lpstr>
      <vt:lpstr>solución aportada por el ERP.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Transformación Empresarial con Dynamics 365 Business Central</dc:title>
  <dc:creator>Eduardo Martín-Sonseca Alonso</dc:creator>
  <cp:lastModifiedBy>Eduardo Martín-Sonseca Alonso</cp:lastModifiedBy>
  <cp:revision>145</cp:revision>
  <dcterms:created xsi:type="dcterms:W3CDTF">2023-10-22T18:38:00Z</dcterms:created>
  <dcterms:modified xsi:type="dcterms:W3CDTF">2023-11-29T16:50:20Z</dcterms:modified>
</cp:coreProperties>
</file>