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74" r:id="rId6"/>
    <p:sldId id="275" r:id="rId7"/>
    <p:sldId id="276" r:id="rId8"/>
    <p:sldId id="277" r:id="rId9"/>
    <p:sldId id="265" r:id="rId10"/>
    <p:sldId id="278" r:id="rId11"/>
    <p:sldId id="279" r:id="rId12"/>
    <p:sldId id="280" r:id="rId13"/>
    <p:sldId id="281" r:id="rId14"/>
    <p:sldId id="282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Windows Live" clId="Web-{68748E30-2FBD-43B0-B824-A092A60EA4E9}"/>
    <pc:docChg chg="addSld modSld">
      <pc:chgData name="Eduardo Martín-Sonseca.Alonso" userId="044a8a39323ca9b2" providerId="Windows Live" clId="Web-{68748E30-2FBD-43B0-B824-A092A60EA4E9}" dt="2022-10-04T10:20:30.556" v="305" actId="14100"/>
      <pc:docMkLst>
        <pc:docMk/>
      </pc:docMkLst>
      <pc:sldChg chg="modSp">
        <pc:chgData name="Eduardo Martín-Sonseca.Alonso" userId="044a8a39323ca9b2" providerId="Windows Live" clId="Web-{68748E30-2FBD-43B0-B824-A092A60EA4E9}" dt="2022-10-04T10:04:49.319" v="3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68748E30-2FBD-43B0-B824-A092A60EA4E9}" dt="2022-10-04T10:04:49.319" v="3" actId="20577"/>
          <ac:spMkLst>
            <pc:docMk/>
            <pc:sldMk cId="1479924629" sldId="258"/>
            <ac:spMk id="9" creationId="{2E119BA4-44C4-4FFE-81D8-1B5FE1ABFCE7}"/>
          </ac:spMkLst>
        </pc:spChg>
      </pc:sldChg>
      <pc:sldChg chg="modSp">
        <pc:chgData name="Eduardo Martín-Sonseca.Alonso" userId="044a8a39323ca9b2" providerId="Windows Live" clId="Web-{68748E30-2FBD-43B0-B824-A092A60EA4E9}" dt="2022-10-04T10:04:42.943" v="2" actId="20577"/>
        <pc:sldMkLst>
          <pc:docMk/>
          <pc:sldMk cId="992274193" sldId="259"/>
        </pc:sldMkLst>
        <pc:spChg chg="mod">
          <ac:chgData name="Eduardo Martín-Sonseca.Alonso" userId="044a8a39323ca9b2" providerId="Windows Live" clId="Web-{68748E30-2FBD-43B0-B824-A092A60EA4E9}" dt="2022-10-04T10:04:42.943" v="2" actId="20577"/>
          <ac:spMkLst>
            <pc:docMk/>
            <pc:sldMk cId="992274193" sldId="259"/>
            <ac:spMk id="13" creationId="{35C1D9B5-DA02-41E3-BF4D-64BEF0C2B5F1}"/>
          </ac:spMkLst>
        </pc:spChg>
      </pc:sldChg>
      <pc:sldChg chg="addSp delSp modSp new mod setBg setClrOvrMap">
        <pc:chgData name="Eduardo Martín-Sonseca.Alonso" userId="044a8a39323ca9b2" providerId="Windows Live" clId="Web-{68748E30-2FBD-43B0-B824-A092A60EA4E9}" dt="2022-10-04T10:20:30.556" v="305" actId="14100"/>
        <pc:sldMkLst>
          <pc:docMk/>
          <pc:sldMk cId="3613378253" sldId="260"/>
        </pc:sldMkLst>
        <pc:spChg chg="mo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2" creationId="{4AFA984B-9B6C-188A-245A-53C0CE93CEFC}"/>
          </ac:spMkLst>
        </pc:spChg>
        <pc:spChg chg="mod">
          <ac:chgData name="Eduardo Martín-Sonseca.Alonso" userId="044a8a39323ca9b2" providerId="Windows Live" clId="Web-{68748E30-2FBD-43B0-B824-A092A60EA4E9}" dt="2022-10-04T10:20:05.961" v="302" actId="14100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80"/>
          <ac:spMkLst>
            <pc:docMk/>
            <pc:sldMk cId="3613378253" sldId="260"/>
            <ac:spMk id="5" creationId="{ACC7B7C9-72CE-7662-D030-F2102ED7FF7F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79"/>
          <ac:spMkLst>
            <pc:docMk/>
            <pc:sldMk cId="3613378253" sldId="260"/>
            <ac:spMk id="7" creationId="{C8C50503-10E6-253E-5268-0C6AF672FA34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8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9" creationId="{9AA72BD9-2C5A-4EDC-931F-5AA08EACA0F3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10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1" creationId="{DD3981AC-7B61-4947-BCF3-F7AA7FA385B9}"/>
          </ac:spMkLst>
        </pc:spChg>
        <pc:spChg chg="add mod">
          <ac:chgData name="Eduardo Martín-Sonseca.Alonso" userId="044a8a39323ca9b2" providerId="Windows Live" clId="Web-{68748E30-2FBD-43B0-B824-A092A60EA4E9}" dt="2022-10-04T10:20:30.556" v="305" actId="14100"/>
          <ac:spMkLst>
            <pc:docMk/>
            <pc:sldMk cId="3613378253" sldId="260"/>
            <ac:spMk id="12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3" creationId="{55D4142C-5077-457F-A6AD-3FECFDB39685}"/>
          </ac:spMkLst>
        </pc:spChg>
        <pc:spChg chg="add mod">
          <ac:chgData name="Eduardo Martín-Sonseca.Alonso" userId="044a8a39323ca9b2" providerId="Windows Live" clId="Web-{68748E30-2FBD-43B0-B824-A092A60EA4E9}" dt="2022-10-04T10:20:16.415" v="303" actId="14100"/>
          <ac:spMkLst>
            <pc:docMk/>
            <pc:sldMk cId="3613378253" sldId="260"/>
            <ac:spMk id="14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5" creationId="{7A5F0580-5EE9-419F-96EE-B6529EF6E7D0}"/>
          </ac:spMkLst>
        </pc:spChg>
        <pc:picChg chg="add mod">
          <ac:chgData name="Eduardo Martín-Sonseca.Alonso" userId="044a8a39323ca9b2" providerId="Windows Live" clId="Web-{68748E30-2FBD-43B0-B824-A092A60EA4E9}" dt="2022-10-04T10:19:27.771" v="296" actId="1076"/>
          <ac:picMkLst>
            <pc:docMk/>
            <pc:sldMk cId="3613378253" sldId="260"/>
            <ac:picMk id="6" creationId="{5796F568-A919-5CD1-743C-7ED9D36AB8D1}"/>
          </ac:picMkLst>
        </pc:picChg>
      </pc:sldChg>
    </pc:docChg>
  </pc:docChgLst>
  <pc:docChgLst>
    <pc:chgData name="Eduardo Martín-Sonseca.Alonso" userId="044a8a39323ca9b2" providerId="Windows Live" clId="Web-{3DB5D27C-DA39-4C1F-A2BB-D0A24BA8D7DA}"/>
    <pc:docChg chg="addSld delSld modSld">
      <pc:chgData name="Eduardo Martín-Sonseca.Alonso" userId="044a8a39323ca9b2" providerId="Windows Live" clId="Web-{3DB5D27C-DA39-4C1F-A2BB-D0A24BA8D7DA}" dt="2022-10-04T09:45:20.733" v="658"/>
      <pc:docMkLst>
        <pc:docMk/>
      </pc:docMkLst>
      <pc:sldChg chg="addSp delSp modSp mod modTransition setBg addAnim modAnim setClrOvrMap">
        <pc:chgData name="Eduardo Martín-Sonseca.Alonso" userId="044a8a39323ca9b2" providerId="Windows Live" clId="Web-{3DB5D27C-DA39-4C1F-A2BB-D0A24BA8D7DA}" dt="2022-10-04T09:45:20.733" v="658"/>
        <pc:sldMkLst>
          <pc:docMk/>
          <pc:sldMk cId="1479924629" sldId="258"/>
        </pc:sldMkLst>
        <pc:spChg chg="del mod">
          <ac:chgData name="Eduardo Martín-Sonseca.Alonso" userId="044a8a39323ca9b2" providerId="Windows Live" clId="Web-{3DB5D27C-DA39-4C1F-A2BB-D0A24BA8D7DA}" dt="2022-10-04T08:32:57.662" v="238"/>
          <ac:spMkLst>
            <pc:docMk/>
            <pc:sldMk cId="1479924629" sldId="258"/>
            <ac:spMk id="2" creationId="{ED99DBDA-B49D-9CE5-B7A0-3B4E389D673C}"/>
          </ac:spMkLst>
        </pc:spChg>
        <pc:spChg chg="add del mod">
          <ac:chgData name="Eduardo Martín-Sonseca.Alonso" userId="044a8a39323ca9b2" providerId="Windows Live" clId="Web-{3DB5D27C-DA39-4C1F-A2BB-D0A24BA8D7DA}" dt="2022-10-04T08:33:28.866" v="242"/>
          <ac:spMkLst>
            <pc:docMk/>
            <pc:sldMk cId="1479924629" sldId="258"/>
            <ac:spMk id="4" creationId="{099F7900-D976-8A58-3FBD-73DF7565EC35}"/>
          </ac:spMkLst>
        </pc:spChg>
        <pc:spChg chg="mo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" creationId="{FFE44297-5AAD-CA6F-4064-C2621A1C9AF8}"/>
          </ac:spMkLst>
        </pc:spChg>
        <pc:spChg chg="add mod ord">
          <ac:chgData name="Eduardo Martín-Sonseca.Alonso" userId="044a8a39323ca9b2" providerId="Windows Live" clId="Web-{3DB5D27C-DA39-4C1F-A2BB-D0A24BA8D7DA}" dt="2022-10-04T08:37:25.469" v="296" actId="1076"/>
          <ac:spMkLst>
            <pc:docMk/>
            <pc:sldMk cId="1479924629" sldId="258"/>
            <ac:spMk id="7" creationId="{949D14D1-5131-7F2A-F1F0-BA10D62CBED1}"/>
          </ac:spMkLst>
        </pc:spChg>
        <pc:spChg chg="add del mod">
          <ac:chgData name="Eduardo Martín-Sonseca.Alonso" userId="044a8a39323ca9b2" providerId="Windows Live" clId="Web-{3DB5D27C-DA39-4C1F-A2BB-D0A24BA8D7DA}" dt="2022-10-04T08:34:26.712" v="276"/>
          <ac:spMkLst>
            <pc:docMk/>
            <pc:sldMk cId="1479924629" sldId="258"/>
            <ac:spMk id="9" creationId="{65D7B81C-7BA2-AD35-679B-7E93FCB824A0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5" creationId="{E91DC736-0EF8-4F87-9146-EBF1D2EE4D3D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7" creationId="{097CD68E-23E3-4007-8847-CD0944C4F7BE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9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21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37.483" v="286"/>
          <ac:spMkLst>
            <pc:docMk/>
            <pc:sldMk cId="1479924629" sldId="258"/>
            <ac:spMk id="23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5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6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7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8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29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0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1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2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3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4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5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6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7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8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9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0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1" creationId="{79A54AB1-B64F-4843-BFAB-81CB74E66B6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2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4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5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6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7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49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0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1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2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3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4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5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6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7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8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9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0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1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2" creationId="{79A54AB1-B64F-4843-BFAB-81CB74E66B65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4" creationId="{0671A8AE-40A1-4631-A6B8-581AFF065482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5" creationId="{AB58EF07-17C2-48CF-ABB0-EEF1F17CB8F0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6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7" creationId="{08C9B587-E65E-4B52-B37C-ABEBB6E87928}"/>
          </ac:spMkLst>
        </pc:spChg>
        <pc:picChg chg="add mod ord">
          <ac:chgData name="Eduardo Martín-Sonseca.Alonso" userId="044a8a39323ca9b2" providerId="Windows Live" clId="Web-{3DB5D27C-DA39-4C1F-A2BB-D0A24BA8D7DA}" dt="2022-10-04T08:36:52.155" v="295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del mod modTransition setBg modClrScheme addAnim delAnim modAnim setClrOvrMap chgLayout">
        <pc:chgData name="Eduardo Martín-Sonseca.Alonso" userId="044a8a39323ca9b2" providerId="Windows Live" clId="Web-{3DB5D27C-DA39-4C1F-A2BB-D0A24BA8D7DA}" dt="2022-10-04T09:30:36.196" v="474"/>
        <pc:sldMkLst>
          <pc:docMk/>
          <pc:sldMk cId="664690385" sldId="259"/>
        </pc:sldMkLst>
        <pc:spChg chg="mod ord">
          <ac:chgData name="Eduardo Martín-Sonseca.Alonso" userId="044a8a39323ca9b2" providerId="Windows Live" clId="Web-{3DB5D27C-DA39-4C1F-A2BB-D0A24BA8D7DA}" dt="2022-10-04T09:29:59.929" v="453"/>
          <ac:spMkLst>
            <pc:docMk/>
            <pc:sldMk cId="664690385" sldId="259"/>
            <ac:spMk id="2" creationId="{347A5558-8480-13F1-CD14-1959AACEA1DB}"/>
          </ac:spMkLst>
        </pc:spChg>
        <pc:spChg chg="del">
          <ac:chgData name="Eduardo Martín-Sonseca.Alonso" userId="044a8a39323ca9b2" providerId="Windows Live" clId="Web-{3DB5D27C-DA39-4C1F-A2BB-D0A24BA8D7DA}" dt="2022-10-04T08:21:49.950" v="6"/>
          <ac:spMkLst>
            <pc:docMk/>
            <pc:sldMk cId="664690385" sldId="259"/>
            <ac:spMk id="3" creationId="{0D56F1E8-C824-D2D6-366B-C2E4105FE660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6"/>
          <ac:spMkLst>
            <pc:docMk/>
            <pc:sldMk cId="664690385" sldId="259"/>
            <ac:spMk id="4" creationId="{310FB64A-D901-BF8D-4737-8F6355359EAF}"/>
          </ac:spMkLst>
        </pc:spChg>
        <pc:spChg chg="add del mod">
          <ac:chgData name="Eduardo Martín-Sonseca.Alonso" userId="044a8a39323ca9b2" providerId="Windows Live" clId="Web-{3DB5D27C-DA39-4C1F-A2BB-D0A24BA8D7DA}" dt="2022-10-04T08:31:38.300" v="232"/>
          <ac:spMkLst>
            <pc:docMk/>
            <pc:sldMk cId="664690385" sldId="259"/>
            <ac:spMk id="5" creationId="{A24ED7ED-3181-8FE6-5904-0F72C9B45BE2}"/>
          </ac:spMkLst>
        </pc:spChg>
        <pc:spChg chg="add del mod ord">
          <ac:chgData name="Eduardo Martín-Sonseca.Alonso" userId="044a8a39323ca9b2" providerId="Windows Live" clId="Web-{3DB5D27C-DA39-4C1F-A2BB-D0A24BA8D7DA}" dt="2022-10-04T08:29:33.670" v="167"/>
          <ac:spMkLst>
            <pc:docMk/>
            <pc:sldMk cId="664690385" sldId="259"/>
            <ac:spMk id="6" creationId="{11B11A92-3F87-2483-6447-E69EA1221E80}"/>
          </ac:spMkLst>
        </pc:spChg>
        <pc:spChg chg="add del mod">
          <ac:chgData name="Eduardo Martín-Sonseca.Alonso" userId="044a8a39323ca9b2" providerId="Windows Live" clId="Web-{3DB5D27C-DA39-4C1F-A2BB-D0A24BA8D7DA}" dt="2022-10-04T09:29:45.851" v="452"/>
          <ac:spMkLst>
            <pc:docMk/>
            <pc:sldMk cId="664690385" sldId="259"/>
            <ac:spMk id="6" creationId="{79373AC9-D8A0-41EA-67FD-FF24547C7CDE}"/>
          </ac:spMkLst>
        </pc:spChg>
        <pc:spChg chg="add del mod ord">
          <ac:chgData name="Eduardo Martín-Sonseca.Alonso" userId="044a8a39323ca9b2" providerId="Windows Live" clId="Web-{3DB5D27C-DA39-4C1F-A2BB-D0A24BA8D7DA}" dt="2022-10-04T09:29:38.273" v="451"/>
          <ac:spMkLst>
            <pc:docMk/>
            <pc:sldMk cId="664690385" sldId="259"/>
            <ac:spMk id="7" creationId="{5DABDB96-B2BC-99D9-3166-6D7C10A74767}"/>
          </ac:spMkLst>
        </pc:spChg>
        <pc:spChg chg="add del mod or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8" creationId="{B5174CF6-B32D-5AEF-E143-55A5893BB673}"/>
          </ac:spMkLst>
        </pc:spChg>
        <pc:spChg chg="add del mod ord">
          <ac:chgData name="Eduardo Martín-Sonseca.Alonso" userId="044a8a39323ca9b2" providerId="Windows Live" clId="Web-{3DB5D27C-DA39-4C1F-A2BB-D0A24BA8D7DA}" dt="2022-10-04T08:29:46.124" v="169"/>
          <ac:spMkLst>
            <pc:docMk/>
            <pc:sldMk cId="664690385" sldId="259"/>
            <ac:spMk id="8" creationId="{C22ADDB3-60BE-2EE2-13EB-790121EB496D}"/>
          </ac:spMkLst>
        </pc:spChg>
        <pc:spChg chg="add del mod">
          <ac:chgData name="Eduardo Martín-Sonseca.Alonso" userId="044a8a39323ca9b2" providerId="Windows Live" clId="Web-{3DB5D27C-DA39-4C1F-A2BB-D0A24BA8D7DA}" dt="2022-10-04T08:37:32.891" v="297"/>
          <ac:spMkLst>
            <pc:docMk/>
            <pc:sldMk cId="664690385" sldId="259"/>
            <ac:spMk id="10" creationId="{A06A0080-B19D-70EB-32D9-ECC69C79D62D}"/>
          </ac:spMkLst>
        </pc:spChg>
        <pc:spChg chg="add mo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10" creationId="{C456538A-FF3D-65C1-B852-96A36E93D112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3" creationId="{F609FF9A-4FCE-468E-A86A-C9AB525EAE71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4" creationId="{A3363022-C969-41E9-8EB2-E4C94908C1FA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5" creationId="{021E12D4-3A88-428D-8E5E-AF1AFD923D63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6" creationId="{8D1AD6B3-BE88-4CEB-BA17-790657CC4729}"/>
          </ac:spMkLst>
        </pc:spChg>
        <pc:spChg chg="add del">
          <ac:chgData name="Eduardo Martín-Sonseca.Alonso" userId="044a8a39323ca9b2" providerId="Windows Live" clId="Web-{3DB5D27C-DA39-4C1F-A2BB-D0A24BA8D7DA}" dt="2022-10-04T08:38:18.658" v="303"/>
          <ac:spMkLst>
            <pc:docMk/>
            <pc:sldMk cId="664690385" sldId="259"/>
            <ac:spMk id="17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19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0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2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3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42:59.325" v="319"/>
          <ac:spMkLst>
            <pc:docMk/>
            <pc:sldMk cId="664690385" sldId="259"/>
            <ac:spMk id="30" creationId="{B1F0B3DA-ADA1-AF40-35DC-21D4F8C4D449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50"/>
          <ac:spMkLst>
            <pc:docMk/>
            <pc:sldMk cId="664690385" sldId="259"/>
            <ac:spMk id="32" creationId="{7C741C8B-EE03-2603-749C-D458FC0C1F83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9"/>
          <ac:spMkLst>
            <pc:docMk/>
            <pc:sldMk cId="664690385" sldId="259"/>
            <ac:spMk id="34" creationId="{D3648D91-FD0B-486B-029C-23A53425C1A8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8"/>
          <ac:spMkLst>
            <pc:docMk/>
            <pc:sldMk cId="664690385" sldId="259"/>
            <ac:spMk id="36" creationId="{60E3645F-04E2-EFF0-7532-7CD44CDE5736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7"/>
          <ac:spMkLst>
            <pc:docMk/>
            <pc:sldMk cId="664690385" sldId="259"/>
            <ac:spMk id="38" creationId="{7209BE06-DB48-BD37-A1EF-B0B3EF817210}"/>
          </ac:spMkLst>
        </pc:spChg>
        <pc:grpChg chg="add del">
          <ac:chgData name="Eduardo Martín-Sonseca.Alonso" userId="044a8a39323ca9b2" providerId="Windows Live" clId="Web-{3DB5D27C-DA39-4C1F-A2BB-D0A24BA8D7DA}" dt="2022-10-04T08:38:43.972" v="307"/>
          <ac:grpSpMkLst>
            <pc:docMk/>
            <pc:sldMk cId="664690385" sldId="259"/>
            <ac:grpSpMk id="26" creationId="{89D1390B-7E13-4B4F-9CB2-391063412E54}"/>
          </ac:grpSpMkLst>
        </pc:grpChg>
        <pc:picChg chg="add del">
          <ac:chgData name="Eduardo Martín-Sonseca.Alonso" userId="044a8a39323ca9b2" providerId="Windows Live" clId="Web-{3DB5D27C-DA39-4C1F-A2BB-D0A24BA8D7DA}" dt="2022-10-04T08:38:16.236" v="301"/>
          <ac:picMkLst>
            <pc:docMk/>
            <pc:sldMk cId="664690385" sldId="259"/>
            <ac:picMk id="9" creationId="{2AF8FAF0-CD2B-96A9-D9AE-ABCD6964992D}"/>
          </ac:picMkLst>
        </pc:picChg>
        <pc:picChg chg="add del mod">
          <ac:chgData name="Eduardo Martín-Sonseca.Alonso" userId="044a8a39323ca9b2" providerId="Windows Live" clId="Web-{3DB5D27C-DA39-4C1F-A2BB-D0A24BA8D7DA}" dt="2022-10-04T08:38:02.454" v="299"/>
          <ac:picMkLst>
            <pc:docMk/>
            <pc:sldMk cId="664690385" sldId="259"/>
            <ac:picMk id="11" creationId="{A3A20A93-F372-4485-70E1-C1A33B7D8AD6}"/>
          </ac:picMkLst>
        </pc:picChg>
        <pc:picChg chg="add del mod">
          <ac:chgData name="Eduardo Martín-Sonseca.Alonso" userId="044a8a39323ca9b2" providerId="Windows Live" clId="Web-{3DB5D27C-DA39-4C1F-A2BB-D0A24BA8D7DA}" dt="2022-10-04T08:42:44.652" v="318"/>
          <ac:picMkLst>
            <pc:docMk/>
            <pc:sldMk cId="664690385" sldId="259"/>
            <ac:picMk id="12" creationId="{181644C5-2673-BBB0-B22D-A7AA83661C7A}"/>
          </ac:picMkLst>
        </pc:picChg>
        <pc:picChg chg="add del">
          <ac:chgData name="Eduardo Martín-Sonseca.Alonso" userId="044a8a39323ca9b2" providerId="Windows Live" clId="Web-{3DB5D27C-DA39-4C1F-A2BB-D0A24BA8D7DA}" dt="2022-10-04T08:38:18.658" v="303"/>
          <ac:picMkLst>
            <pc:docMk/>
            <pc:sldMk cId="664690385" sldId="259"/>
            <ac:picMk id="18" creationId="{A48AABDC-22AE-F272-7C4C-48F06A43A7A2}"/>
          </ac:picMkLst>
        </pc:picChg>
        <pc:picChg chg="add del">
          <ac:chgData name="Eduardo Martín-Sonseca.Alonso" userId="044a8a39323ca9b2" providerId="Windows Live" clId="Web-{3DB5D27C-DA39-4C1F-A2BB-D0A24BA8D7DA}" dt="2022-10-04T08:38:25.596" v="305"/>
          <ac:picMkLst>
            <pc:docMk/>
            <pc:sldMk cId="664690385" sldId="259"/>
            <ac:picMk id="21" creationId="{5B27B451-A199-FFD2-443E-81B9BF125C2A}"/>
          </ac:picMkLst>
        </pc:picChg>
        <pc:picChg chg="add del">
          <ac:chgData name="Eduardo Martín-Sonseca.Alonso" userId="044a8a39323ca9b2" providerId="Windows Live" clId="Web-{3DB5D27C-DA39-4C1F-A2BB-D0A24BA8D7DA}" dt="2022-10-04T08:38:43.972" v="307"/>
          <ac:picMkLst>
            <pc:docMk/>
            <pc:sldMk cId="664690385" sldId="259"/>
            <ac:picMk id="25" creationId="{21B3C996-6FD0-C57B-130D-A8C5E43B019D}"/>
          </ac:picMkLst>
        </pc:picChg>
      </pc:sldChg>
      <pc:sldChg chg="addSp delSp modSp new mod setBg addAnim delAnim modAnim">
        <pc:chgData name="Eduardo Martín-Sonseca.Alonso" userId="044a8a39323ca9b2" providerId="Windows Live" clId="Web-{3DB5D27C-DA39-4C1F-A2BB-D0A24BA8D7DA}" dt="2022-10-04T09:45:03.405" v="656"/>
        <pc:sldMkLst>
          <pc:docMk/>
          <pc:sldMk cId="992274193" sldId="259"/>
        </pc:sldMkLst>
        <pc:spChg chg="mod">
          <ac:chgData name="Eduardo Martín-Sonseca.Alonso" userId="044a8a39323ca9b2" providerId="Windows Live" clId="Web-{3DB5D27C-DA39-4C1F-A2BB-D0A24BA8D7DA}" dt="2022-10-04T09:31:25.775" v="492"/>
          <ac:spMkLst>
            <pc:docMk/>
            <pc:sldMk cId="992274193" sldId="259"/>
            <ac:spMk id="2" creationId="{628FDEE3-6B92-DAEF-19AC-BCA134854A22}"/>
          </ac:spMkLst>
        </pc:spChg>
        <pc:spChg chg="del mod">
          <ac:chgData name="Eduardo Martín-Sonseca.Alonso" userId="044a8a39323ca9b2" providerId="Windows Live" clId="Web-{3DB5D27C-DA39-4C1F-A2BB-D0A24BA8D7DA}" dt="2022-10-04T09:31:31.510" v="494"/>
          <ac:spMkLst>
            <pc:docMk/>
            <pc:sldMk cId="992274193" sldId="259"/>
            <ac:spMk id="3" creationId="{90AB1F7C-AE74-9297-3060-C24E087A9FBC}"/>
          </ac:spMkLst>
        </pc:spChg>
        <pc:spChg chg="add del mod">
          <ac:chgData name="Eduardo Martín-Sonseca.Alonso" userId="044a8a39323ca9b2" providerId="Windows Live" clId="Web-{3DB5D27C-DA39-4C1F-A2BB-D0A24BA8D7DA}" dt="2022-10-04T09:31:38.338" v="497"/>
          <ac:spMkLst>
            <pc:docMk/>
            <pc:sldMk cId="992274193" sldId="259"/>
            <ac:spMk id="6" creationId="{A3CEC7FB-ADA3-C5BA-C955-F08652C7E81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7" creationId="{FA23A446-CB6D-A042-D756-40314FFFE12C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8" creationId="{4B70A7EA-F873-D9FD-CDD0-A7508CCCA5D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0" creationId="{B1F54E8F-AC31-D349-7620-BA9B125D7610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1" creationId="{14349A02-2576-62C1-ABCD-5F8CACABF3A1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2" creationId="{2F209A0D-138C-8F00-F43D-5283A80B7F0F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3" creationId="{FD23A6C7-23D4-3E1C-B449-4ECA694B34AD}"/>
          </ac:spMkLst>
        </pc:spChg>
        <pc:spChg chg="add del mod">
          <ac:chgData name="Eduardo Martín-Sonseca.Alonso" userId="044a8a39323ca9b2" providerId="Windows Live" clId="Web-{3DB5D27C-DA39-4C1F-A2BB-D0A24BA8D7DA}" dt="2022-10-04T09:34:43.718" v="528"/>
          <ac:spMkLst>
            <pc:docMk/>
            <pc:sldMk cId="992274193" sldId="259"/>
            <ac:spMk id="14" creationId="{FA23A446-CB6D-A042-D756-40314FFFE12C}"/>
          </ac:spMkLst>
        </pc:spChg>
        <pc:spChg chg="add del mod">
          <ac:chgData name="Eduardo Martín-Sonseca.Alonso" userId="044a8a39323ca9b2" providerId="Windows Live" clId="Web-{3DB5D27C-DA39-4C1F-A2BB-D0A24BA8D7DA}" dt="2022-10-04T09:32:31.402" v="508"/>
          <ac:spMkLst>
            <pc:docMk/>
            <pc:sldMk cId="992274193" sldId="259"/>
            <ac:spMk id="15" creationId="{4B70A7EA-F873-D9FD-CDD0-A7508CCCA5DE}"/>
          </ac:spMkLst>
        </pc:spChg>
        <pc:spChg chg="add del mod">
          <ac:chgData name="Eduardo Martín-Sonseca.Alonso" userId="044a8a39323ca9b2" providerId="Windows Live" clId="Web-{3DB5D27C-DA39-4C1F-A2BB-D0A24BA8D7DA}" dt="2022-10-04T09:32:27.918" v="507"/>
          <ac:spMkLst>
            <pc:docMk/>
            <pc:sldMk cId="992274193" sldId="259"/>
            <ac:spMk id="16" creationId="{B1F54E8F-AC31-D349-7620-BA9B125D7610}"/>
          </ac:spMkLst>
        </pc:spChg>
        <pc:spChg chg="add del mod">
          <ac:chgData name="Eduardo Martín-Sonseca.Alonso" userId="044a8a39323ca9b2" providerId="Windows Live" clId="Web-{3DB5D27C-DA39-4C1F-A2BB-D0A24BA8D7DA}" dt="2022-10-04T09:32:38.090" v="510"/>
          <ac:spMkLst>
            <pc:docMk/>
            <pc:sldMk cId="992274193" sldId="259"/>
            <ac:spMk id="17" creationId="{14349A02-2576-62C1-ABCD-5F8CACABF3A1}"/>
          </ac:spMkLst>
        </pc:spChg>
        <pc:spChg chg="add del mod">
          <ac:chgData name="Eduardo Martín-Sonseca.Alonso" userId="044a8a39323ca9b2" providerId="Windows Live" clId="Web-{3DB5D27C-DA39-4C1F-A2BB-D0A24BA8D7DA}" dt="2022-10-04T09:32:33.668" v="509"/>
          <ac:spMkLst>
            <pc:docMk/>
            <pc:sldMk cId="992274193" sldId="259"/>
            <ac:spMk id="18" creationId="{2F209A0D-138C-8F00-F43D-5283A80B7F0F}"/>
          </ac:spMkLst>
        </pc:spChg>
        <pc:spChg chg="add del mod">
          <ac:chgData name="Eduardo Martín-Sonseca.Alonso" userId="044a8a39323ca9b2" providerId="Windows Live" clId="Web-{3DB5D27C-DA39-4C1F-A2BB-D0A24BA8D7DA}" dt="2022-10-04T09:32:40.715" v="511"/>
          <ac:spMkLst>
            <pc:docMk/>
            <pc:sldMk cId="992274193" sldId="259"/>
            <ac:spMk id="19" creationId="{FD23A6C7-23D4-3E1C-B449-4ECA694B34AD}"/>
          </ac:spMkLst>
        </pc:spChg>
        <pc:spChg chg="add mod">
          <ac:chgData name="Eduardo Martín-Sonseca.Alonso" userId="044a8a39323ca9b2" providerId="Windows Live" clId="Web-{3DB5D27C-DA39-4C1F-A2BB-D0A24BA8D7DA}" dt="2022-10-04T09:44:43.248" v="643" actId="1076"/>
          <ac:spMkLst>
            <pc:docMk/>
            <pc:sldMk cId="992274193" sldId="259"/>
            <ac:spMk id="20" creationId="{8CFEDB9E-B427-3CF6-2E99-4BECD19CA775}"/>
          </ac:spMkLst>
        </pc:spChg>
        <pc:spChg chg="add mod">
          <ac:chgData name="Eduardo Martín-Sonseca.Alonso" userId="044a8a39323ca9b2" providerId="Windows Live" clId="Web-{3DB5D27C-DA39-4C1F-A2BB-D0A24BA8D7DA}" dt="2022-10-04T09:40:44.727" v="607" actId="1076"/>
          <ac:spMkLst>
            <pc:docMk/>
            <pc:sldMk cId="992274193" sldId="259"/>
            <ac:spMk id="21" creationId="{21A386AB-C18D-BC64-063B-3AFE29BF8A08}"/>
          </ac:spMkLst>
        </pc:spChg>
        <pc:spChg chg="add mod">
          <ac:chgData name="Eduardo Martín-Sonseca.Alonso" userId="044a8a39323ca9b2" providerId="Windows Live" clId="Web-{3DB5D27C-DA39-4C1F-A2BB-D0A24BA8D7DA}" dt="2022-10-04T09:44:45.779" v="644" actId="1076"/>
          <ac:spMkLst>
            <pc:docMk/>
            <pc:sldMk cId="992274193" sldId="259"/>
            <ac:spMk id="22" creationId="{B7C2F746-E774-2736-EAF4-5B45C160D561}"/>
          </ac:spMkLst>
        </pc:spChg>
        <pc:spChg chg="add del">
          <ac:chgData name="Eduardo Martín-Sonseca.Alonso" userId="044a8a39323ca9b2" providerId="Windows Live" clId="Web-{3DB5D27C-DA39-4C1F-A2BB-D0A24BA8D7DA}" dt="2022-10-04T09:35:55.970" v="550"/>
          <ac:spMkLst>
            <pc:docMk/>
            <pc:sldMk cId="992274193" sldId="259"/>
            <ac:spMk id="23" creationId="{324B7BAD-9CB2-7958-EFC0-53CF32C6B97B}"/>
          </ac:spMkLst>
        </pc:spChg>
        <pc:spChg chg="add mod">
          <ac:chgData name="Eduardo Martín-Sonseca.Alonso" userId="044a8a39323ca9b2" providerId="Windows Live" clId="Web-{3DB5D27C-DA39-4C1F-A2BB-D0A24BA8D7DA}" dt="2022-10-04T09:40:50.789" v="608" actId="1076"/>
          <ac:spMkLst>
            <pc:docMk/>
            <pc:sldMk cId="992274193" sldId="259"/>
            <ac:spMk id="24" creationId="{66F25F73-9EC2-2F10-8F63-4E4BC279D6FB}"/>
          </ac:spMkLst>
        </pc:spChg>
        <pc:spChg chg="add mod">
          <ac:chgData name="Eduardo Martín-Sonseca.Alonso" userId="044a8a39323ca9b2" providerId="Windows Live" clId="Web-{3DB5D27C-DA39-4C1F-A2BB-D0A24BA8D7DA}" dt="2022-10-04T09:44:38.061" v="641" actId="1076"/>
          <ac:spMkLst>
            <pc:docMk/>
            <pc:sldMk cId="992274193" sldId="259"/>
            <ac:spMk id="25" creationId="{BFED4D29-C50E-6B24-3F8C-1704D1089DD8}"/>
          </ac:spMkLst>
        </pc:spChg>
        <pc:spChg chg="add mod">
          <ac:chgData name="Eduardo Martín-Sonseca.Alonso" userId="044a8a39323ca9b2" providerId="Windows Live" clId="Web-{3DB5D27C-DA39-4C1F-A2BB-D0A24BA8D7DA}" dt="2022-10-04T09:44:40.404" v="642" actId="1076"/>
          <ac:spMkLst>
            <pc:docMk/>
            <pc:sldMk cId="992274193" sldId="259"/>
            <ac:spMk id="26" creationId="{7C8434F3-8A38-DCBB-AA79-8A5A8F9B6E20}"/>
          </ac:spMkLst>
        </pc:spChg>
        <pc:picChg chg="add">
          <ac:chgData name="Eduardo Martín-Sonseca.Alonso" userId="044a8a39323ca9b2" providerId="Windows Live" clId="Web-{3DB5D27C-DA39-4C1F-A2BB-D0A24BA8D7DA}" dt="2022-10-04T09:31:25.775" v="492"/>
          <ac:picMkLst>
            <pc:docMk/>
            <pc:sldMk cId="992274193" sldId="259"/>
            <ac:picMk id="5" creationId="{5B36CB43-E7A6-BD76-CCF3-C4308F7F9EF4}"/>
          </ac:picMkLst>
        </pc:picChg>
        <pc:cxnChg chg="add">
          <ac:chgData name="Eduardo Martín-Sonseca.Alonso" userId="044a8a39323ca9b2" providerId="Windows Live" clId="Web-{3DB5D27C-DA39-4C1F-A2BB-D0A24BA8D7DA}" dt="2022-10-04T09:31:25.775" v="492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new del mod modClrScheme chgLayout">
        <pc:chgData name="Eduardo Martín-Sonseca.Alonso" userId="044a8a39323ca9b2" providerId="Windows Live" clId="Web-{3DB5D27C-DA39-4C1F-A2BB-D0A24BA8D7DA}" dt="2022-10-04T08:40:05.725" v="311"/>
        <pc:sldMkLst>
          <pc:docMk/>
          <pc:sldMk cId="3769203154" sldId="260"/>
        </pc:sldMkLst>
        <pc:spChg chg="mod ord">
          <ac:chgData name="Eduardo Martín-Sonseca.Alonso" userId="044a8a39323ca9b2" providerId="Windows Live" clId="Web-{3DB5D27C-DA39-4C1F-A2BB-D0A24BA8D7DA}" dt="2022-10-04T08:24:54.082" v="22"/>
          <ac:spMkLst>
            <pc:docMk/>
            <pc:sldMk cId="3769203154" sldId="260"/>
            <ac:spMk id="2" creationId="{957F4B2D-2131-6D1C-F16A-FA8351BC2D8F}"/>
          </ac:spMkLst>
        </pc:spChg>
        <pc:spChg chg="del mod or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3" creationId="{1484801D-8388-A8E7-CA9B-33285A6A8258}"/>
          </ac:spMkLst>
        </pc:spChg>
        <pc:spChg chg="add del mod">
          <ac:chgData name="Eduardo Martín-Sonseca.Alonso" userId="044a8a39323ca9b2" providerId="Windows Live" clId="Web-{3DB5D27C-DA39-4C1F-A2BB-D0A24BA8D7DA}" dt="2022-10-04T08:25:22.645" v="33"/>
          <ac:spMkLst>
            <pc:docMk/>
            <pc:sldMk cId="3769203154" sldId="260"/>
            <ac:spMk id="4" creationId="{466B855B-5B76-826A-0E11-2F6DBF7907AF}"/>
          </ac:spMkLst>
        </pc:spChg>
        <pc:spChg chg="add del mod">
          <ac:chgData name="Eduardo Martín-Sonseca.Alonso" userId="044a8a39323ca9b2" providerId="Windows Live" clId="Web-{3DB5D27C-DA39-4C1F-A2BB-D0A24BA8D7DA}" dt="2022-10-04T08:33:04.693" v="240"/>
          <ac:spMkLst>
            <pc:docMk/>
            <pc:sldMk cId="3769203154" sldId="260"/>
            <ac:spMk id="6" creationId="{D950787E-2C5D-6BC6-9E6F-E1D9AE053562}"/>
          </ac:spMkLst>
        </pc:spChg>
        <pc:spChg chg="add">
          <ac:chgData name="Eduardo Martín-Sonseca.Alonso" userId="044a8a39323ca9b2" providerId="Windows Live" clId="Web-{3DB5D27C-DA39-4C1F-A2BB-D0A24BA8D7DA}" dt="2022-10-04T08:33:05.725" v="241"/>
          <ac:spMkLst>
            <pc:docMk/>
            <pc:sldMk cId="3769203154" sldId="260"/>
            <ac:spMk id="8" creationId="{070736F9-43D1-9B24-3513-DC40CDD54107}"/>
          </ac:spMkLst>
        </pc:spChg>
        <pc:spChg chg="add mo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10" creationId="{13917325-BCBC-17D5-771D-EB5170CE2D37}"/>
          </ac:spMkLst>
        </pc:spChg>
      </pc:sldChg>
    </pc:docChg>
  </pc:docChgLst>
  <pc:docChgLst>
    <pc:chgData name="luis fernandez" userId="7ba62ef74e42bc87" providerId="Windows Live" clId="Web-{DBA603C0-A459-4D80-9237-AE2C2946D226}"/>
    <pc:docChg chg="modSld">
      <pc:chgData name="luis fernandez" userId="7ba62ef74e42bc87" providerId="Windows Live" clId="Web-{DBA603C0-A459-4D80-9237-AE2C2946D226}" dt="2022-10-04T08:20:45.180" v="0"/>
      <pc:docMkLst>
        <pc:docMk/>
      </pc:docMkLst>
      <pc:sldChg chg="delSp">
        <pc:chgData name="luis fernandez" userId="7ba62ef74e42bc87" providerId="Windows Live" clId="Web-{DBA603C0-A459-4D80-9237-AE2C2946D226}" dt="2022-10-04T08:20:45.180" v="0"/>
        <pc:sldMkLst>
          <pc:docMk/>
          <pc:sldMk cId="1479924629" sldId="258"/>
        </pc:sldMkLst>
        <pc:spChg chg="del">
          <ac:chgData name="luis fernandez" userId="7ba62ef74e42bc87" providerId="Windows Live" clId="Web-{DBA603C0-A459-4D80-9237-AE2C2946D226}" dt="2022-10-04T08:20:45.180" v="0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LiveId" clId="{F6C200FF-B7C6-45EA-B94B-3E06CF3AB5C5}"/>
    <pc:docChg chg="undo custSel addSld delSld modSld">
      <pc:chgData name="Eduardo Martín-Sonseca.Alonso" userId="044a8a39323ca9b2" providerId="LiveId" clId="{F6C200FF-B7C6-45EA-B94B-3E06CF3AB5C5}" dt="2022-10-04T16:20:26.108" v="748" actId="5793"/>
      <pc:docMkLst>
        <pc:docMk/>
      </pc:docMkLst>
      <pc:sldChg chg="addSp delSp modSp mod modAnim setClrOvrMap">
        <pc:chgData name="Eduardo Martín-Sonseca.Alonso" userId="044a8a39323ca9b2" providerId="LiveId" clId="{F6C200FF-B7C6-45EA-B94B-3E06CF3AB5C5}" dt="2022-10-04T16:18:50.716" v="695"/>
        <pc:sldMkLst>
          <pc:docMk/>
          <pc:sldMk cId="1479924629" sldId="258"/>
        </pc:sldMkLst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" creationId="{FFE44297-5AAD-CA6F-4064-C2621A1C9AF8}"/>
          </ac:spMkLst>
        </pc:spChg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9" creationId="{2E119BA4-44C4-4FFE-81D8-1B5FE1ABFCE7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7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2" creationId="{ECC07320-C2CA-4E29-8481-9D9E143C778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4" creationId="{178FB36B-5BFE-42CA-BC60-1115E0D95EEC}"/>
          </ac:spMkLst>
        </pc:spChg>
        <pc:spChg chg="add del">
          <ac:chgData name="Eduardo Martín-Sonseca.Alonso" userId="044a8a39323ca9b2" providerId="LiveId" clId="{F6C200FF-B7C6-45EA-B94B-3E06CF3AB5C5}" dt="2022-10-04T16:16:43.513" v="672" actId="26606"/>
          <ac:spMkLst>
            <pc:docMk/>
            <pc:sldMk cId="1479924629" sldId="258"/>
            <ac:spMk id="79" creationId="{870A1295-61BC-4214-AA3E-D396673024D0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3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5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47.209" v="674" actId="26606"/>
          <ac:spMkLst>
            <pc:docMk/>
            <pc:sldMk cId="1479924629" sldId="258"/>
            <ac:spMk id="87" creationId="{6B3BAD04-E614-4C16-8360-019FCF0045AC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9" creationId="{E91DC736-0EF8-4F87-9146-EBF1D2EE4D3D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90" creationId="{097CD68E-23E3-4007-8847-CD0944C4F7BE}"/>
          </ac:spMkLst>
        </pc:spChg>
        <pc:spChg chg="add del">
          <ac:chgData name="Eduardo Martín-Sonseca.Alonso" userId="044a8a39323ca9b2" providerId="LiveId" clId="{F6C200FF-B7C6-45EA-B94B-3E06CF3AB5C5}" dt="2022-10-04T16:16:57.229" v="678" actId="26606"/>
          <ac:spMkLst>
            <pc:docMk/>
            <pc:sldMk cId="1479924629" sldId="258"/>
            <ac:spMk id="92" creationId="{36C4118A-B523-45D9-B427-8E05B2DEA65C}"/>
          </ac:spMkLst>
        </pc:spChg>
        <pc:grpChg chg="add del">
          <ac:chgData name="Eduardo Martín-Sonseca.Alonso" userId="044a8a39323ca9b2" providerId="LiveId" clId="{F6C200FF-B7C6-45EA-B94B-3E06CF3AB5C5}" dt="2022-10-04T16:16:43.513" v="672" actId="26606"/>
          <ac:grpSpMkLst>
            <pc:docMk/>
            <pc:sldMk cId="1479924629" sldId="258"/>
            <ac:grpSpMk id="81" creationId="{0B139475-2B26-4CA9-9413-DE741E49F7BB}"/>
          </ac:grpSpMkLst>
        </pc:grpChg>
        <pc:picChg chg="mod ord">
          <ac:chgData name="Eduardo Martín-Sonseca.Alonso" userId="044a8a39323ca9b2" providerId="LiveId" clId="{F6C200FF-B7C6-45EA-B94B-3E06CF3AB5C5}" dt="2022-10-04T16:16:59.806" v="682" actId="26606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0.872" v="703"/>
        <pc:sldMkLst>
          <pc:docMk/>
          <pc:sldMk cId="992274193" sldId="259"/>
        </pc:sldMkLst>
        <pc:spChg chg="add del mod">
          <ac:chgData name="Eduardo Martín-Sonseca.Alonso" userId="044a8a39323ca9b2" providerId="LiveId" clId="{F6C200FF-B7C6-45EA-B94B-3E06CF3AB5C5}" dt="2022-10-04T16:16:14.568" v="667"/>
          <ac:spMkLst>
            <pc:docMk/>
            <pc:sldMk cId="992274193" sldId="259"/>
            <ac:spMk id="4" creationId="{12A9C714-CF2D-DD21-AC9C-D1474CBC83D1}"/>
          </ac:spMkLst>
        </pc:spChg>
        <pc:spChg chg="mod">
          <ac:chgData name="Eduardo Martín-Sonseca.Alonso" userId="044a8a39323ca9b2" providerId="LiveId" clId="{F6C200FF-B7C6-45EA-B94B-3E06CF3AB5C5}" dt="2022-10-04T15:13:01.337" v="0"/>
          <ac:spMkLst>
            <pc:docMk/>
            <pc:sldMk cId="992274193" sldId="259"/>
            <ac:spMk id="21" creationId="{21A386AB-C18D-BC64-063B-3AFE29BF8A08}"/>
          </ac:spMkLst>
        </pc:spChg>
        <pc:spChg chg="mod">
          <ac:chgData name="Eduardo Martín-Sonseca.Alonso" userId="044a8a39323ca9b2" providerId="LiveId" clId="{F6C200FF-B7C6-45EA-B94B-3E06CF3AB5C5}" dt="2022-10-04T15:22:57.607" v="36"/>
          <ac:spMkLst>
            <pc:docMk/>
            <pc:sldMk cId="992274193" sldId="259"/>
            <ac:spMk id="24" creationId="{66F25F73-9EC2-2F10-8F63-4E4BC279D6FB}"/>
          </ac:spMkLst>
        </pc:spChg>
        <pc:picChg chg="add del mod ord">
          <ac:chgData name="Eduardo Martín-Sonseca.Alonso" userId="044a8a39323ca9b2" providerId="LiveId" clId="{F6C200FF-B7C6-45EA-B94B-3E06CF3AB5C5}" dt="2022-10-04T16:07:11.257" v="605" actId="478"/>
          <ac:picMkLst>
            <pc:docMk/>
            <pc:sldMk cId="992274193" sldId="259"/>
            <ac:picMk id="3" creationId="{FCE40887-9591-1186-6831-F73EF6DE9105}"/>
          </ac:picMkLst>
        </pc:picChg>
        <pc:picChg chg="ord">
          <ac:chgData name="Eduardo Martín-Sonseca.Alonso" userId="044a8a39323ca9b2" providerId="LiveId" clId="{F6C200FF-B7C6-45EA-B94B-3E06CF3AB5C5}" dt="2022-10-04T16:16:58.187" v="681" actId="167"/>
          <ac:picMkLst>
            <pc:docMk/>
            <pc:sldMk cId="992274193" sldId="259"/>
            <ac:picMk id="5" creationId="{5B36CB43-E7A6-BD76-CCF3-C4308F7F9EF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8.453" v="711"/>
        <pc:sldMkLst>
          <pc:docMk/>
          <pc:sldMk cId="3613378253" sldId="260"/>
        </pc:sldMkLst>
        <pc:picChg chg="add del mod ord">
          <ac:chgData name="Eduardo Martín-Sonseca.Alonso" userId="044a8a39323ca9b2" providerId="LiveId" clId="{F6C200FF-B7C6-45EA-B94B-3E06CF3AB5C5}" dt="2022-10-04T16:07:23.783" v="607" actId="478"/>
          <ac:picMkLst>
            <pc:docMk/>
            <pc:sldMk cId="3613378253" sldId="260"/>
            <ac:picMk id="4" creationId="{2FAEAAA0-5B10-C799-5ED9-DDB3E00422C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16.288" v="716"/>
        <pc:sldMkLst>
          <pc:docMk/>
          <pc:sldMk cId="1106986487" sldId="261"/>
        </pc:sldMkLst>
        <pc:spChg chg="mod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" creationId="{FDA276B4-AFA8-445E-BF46-D797C1B3F0B0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4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6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8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29.426" v="613"/>
          <ac:picMkLst>
            <pc:docMk/>
            <pc:sldMk cId="1106986487" sldId="261"/>
            <ac:picMk id="4" creationId="{032A010B-B62F-72AB-DF97-6CB8A8DDA6C0}"/>
          </ac:picMkLst>
        </pc:picChg>
        <pc:picChg chg="mod ord">
          <ac:chgData name="Eduardo Martín-Sonseca.Alonso" userId="044a8a39323ca9b2" providerId="LiveId" clId="{F6C200FF-B7C6-45EA-B94B-3E06CF3AB5C5}" dt="2022-10-04T16:07:33.667" v="608" actId="26606"/>
          <ac:picMkLst>
            <pc:docMk/>
            <pc:sldMk cId="1106986487" sldId="261"/>
            <ac:picMk id="5" creationId="{21B6396A-5947-91FB-1762-0DA1EB72CEC5}"/>
          </ac:picMkLst>
        </pc:picChg>
      </pc:sldChg>
      <pc:sldChg chg="addSp delSp modSp add del mod modAnim">
        <pc:chgData name="Eduardo Martín-Sonseca.Alonso" userId="044a8a39323ca9b2" providerId="LiveId" clId="{F6C200FF-B7C6-45EA-B94B-3E06CF3AB5C5}" dt="2022-10-04T16:19:24.011" v="721"/>
        <pc:sldMkLst>
          <pc:docMk/>
          <pc:sldMk cId="1015946967" sldId="262"/>
        </pc:sldMkLst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2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7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9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07.028" v="611" actId="478"/>
          <ac:picMkLst>
            <pc:docMk/>
            <pc:sldMk cId="1015946967" sldId="262"/>
            <ac:picMk id="3" creationId="{5A8AE9C6-D1A7-0FF4-271A-1C7FA8E060F4}"/>
          </ac:picMkLst>
        </pc:picChg>
        <pc:picChg chg="mod ord">
          <ac:chgData name="Eduardo Martín-Sonseca.Alonso" userId="044a8a39323ca9b2" providerId="LiveId" clId="{F6C200FF-B7C6-45EA-B94B-3E06CF3AB5C5}" dt="2022-10-04T16:10:14.765" v="632" actId="26606"/>
          <ac:picMkLst>
            <pc:docMk/>
            <pc:sldMk cId="1015946967" sldId="262"/>
            <ac:picMk id="6" creationId="{79AA5A64-38BA-1418-E9EA-6EB7A8A88E30}"/>
          </ac:picMkLst>
        </pc:picChg>
        <pc:picChg chg="add del mod ord">
          <ac:chgData name="Eduardo Martín-Sonseca.Alonso" userId="044a8a39323ca9b2" providerId="LiveId" clId="{F6C200FF-B7C6-45EA-B94B-3E06CF3AB5C5}" dt="2022-10-04T16:08:37.101" v="615" actId="478"/>
          <ac:picMkLst>
            <pc:docMk/>
            <pc:sldMk cId="1015946967" sldId="262"/>
            <ac:picMk id="7" creationId="{A3EE4586-9C1E-5459-8850-6B7767C1F058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0.015" v="725"/>
        <pc:sldMkLst>
          <pc:docMk/>
          <pc:sldMk cId="3858405899" sldId="263"/>
        </pc:sldMkLst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4" creationId="{A779A601-EB60-48FD-93E8-41E0FF30C6FB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2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7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9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4" creationId="{F94AA2BD-2E3F-4B1D-8127-5744B8115311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6" creationId="{4BD02261-2DC8-4AA8-9E16-7751AE892445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8" creationId="{3D752CF2-2291-40B5-B462-C17B174C10BC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3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5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36.699" v="634" actId="478"/>
          <ac:picMkLst>
            <pc:docMk/>
            <pc:sldMk cId="3858405899" sldId="263"/>
            <ac:picMk id="3" creationId="{322A5B0C-DB93-3457-621A-E7B552D74C25}"/>
          </ac:picMkLst>
        </pc:picChg>
        <pc:picChg chg="del mod ord">
          <ac:chgData name="Eduardo Martín-Sonseca.Alonso" userId="044a8a39323ca9b2" providerId="LiveId" clId="{F6C200FF-B7C6-45EA-B94B-3E06CF3AB5C5}" dt="2022-10-04T16:12:43.001" v="646" actId="478"/>
          <ac:picMkLst>
            <pc:docMk/>
            <pc:sldMk cId="3858405899" sldId="263"/>
            <ac:picMk id="6" creationId="{C263EEF0-96AD-EB64-177B-B07104601C26}"/>
          </ac:picMkLst>
        </pc:picChg>
        <pc:picChg chg="add mod ord">
          <ac:chgData name="Eduardo Martín-Sonseca.Alonso" userId="044a8a39323ca9b2" providerId="LiveId" clId="{F6C200FF-B7C6-45EA-B94B-3E06CF3AB5C5}" dt="2022-10-04T16:12:49.779" v="648" actId="167"/>
          <ac:picMkLst>
            <pc:docMk/>
            <pc:sldMk cId="3858405899" sldId="263"/>
            <ac:picMk id="7" creationId="{CB28650D-5BCE-E86D-9875-DDB208C75F95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5.707" v="730"/>
        <pc:sldMkLst>
          <pc:docMk/>
          <pc:sldMk cId="3580276719" sldId="264"/>
        </pc:sldMkLst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" creationId="{29A8ECE2-FE08-4C93-9877-2C065094BC53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8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50.289" v="635" actId="478"/>
          <ac:picMkLst>
            <pc:docMk/>
            <pc:sldMk cId="3580276719" sldId="264"/>
            <ac:picMk id="4" creationId="{966DBF5B-50F7-275E-84B0-A0A5B1DBDF38}"/>
          </ac:picMkLst>
        </pc:picChg>
        <pc:picChg chg="del">
          <ac:chgData name="Eduardo Martín-Sonseca.Alonso" userId="044a8a39323ca9b2" providerId="LiveId" clId="{F6C200FF-B7C6-45EA-B94B-3E06CF3AB5C5}" dt="2022-10-04T16:10:51.451" v="636" actId="478"/>
          <ac:picMkLst>
            <pc:docMk/>
            <pc:sldMk cId="3580276719" sldId="264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09.343" v="651" actId="167"/>
          <ac:picMkLst>
            <pc:docMk/>
            <pc:sldMk cId="3580276719" sldId="264"/>
            <ac:picMk id="7" creationId="{1318ED78-26C3-DCB2-F1A0-481B28209006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54.076" v="737"/>
        <pc:sldMkLst>
          <pc:docMk/>
          <pc:sldMk cId="4137332662" sldId="265"/>
        </pc:sldMkLst>
        <pc:spChg chg="add mod">
          <ac:chgData name="Eduardo Martín-Sonseca.Alonso" userId="044a8a39323ca9b2" providerId="LiveId" clId="{F6C200FF-B7C6-45EA-B94B-3E06CF3AB5C5}" dt="2022-10-04T15:28:29.326" v="188" actId="14100"/>
          <ac:spMkLst>
            <pc:docMk/>
            <pc:sldMk cId="4137332662" sldId="265"/>
            <ac:spMk id="4" creationId="{F1E1F019-AE81-B16F-5ABB-78D9B2DD70F3}"/>
          </ac:spMkLst>
        </pc:spChg>
        <pc:picChg chg="add del mod">
          <ac:chgData name="Eduardo Martín-Sonseca.Alonso" userId="044a8a39323ca9b2" providerId="LiveId" clId="{F6C200FF-B7C6-45EA-B94B-3E06CF3AB5C5}" dt="2022-10-04T16:11:48.582" v="638" actId="478"/>
          <ac:picMkLst>
            <pc:docMk/>
            <pc:sldMk cId="4137332662" sldId="265"/>
            <ac:picMk id="5" creationId="{D55F3B91-4FEB-F50C-F3F7-000E22ACE4B6}"/>
          </ac:picMkLst>
        </pc:picChg>
      </pc:sldChg>
      <pc:sldChg chg="addSp delSp modSp new add del mod modAnim">
        <pc:chgData name="Eduardo Martín-Sonseca.Alonso" userId="044a8a39323ca9b2" providerId="LiveId" clId="{F6C200FF-B7C6-45EA-B94B-3E06CF3AB5C5}" dt="2022-10-04T16:19:58.594" v="739"/>
        <pc:sldMkLst>
          <pc:docMk/>
          <pc:sldMk cId="1986842871" sldId="266"/>
        </pc:sldMkLst>
        <pc:spChg chg="mod">
          <ac:chgData name="Eduardo Martín-Sonseca.Alonso" userId="044a8a39323ca9b2" providerId="LiveId" clId="{F6C200FF-B7C6-45EA-B94B-3E06CF3AB5C5}" dt="2022-10-04T15:13:24.683" v="35" actId="20577"/>
          <ac:spMkLst>
            <pc:docMk/>
            <pc:sldMk cId="1986842871" sldId="266"/>
            <ac:spMk id="2" creationId="{F0C22993-4CD9-EBAF-934E-DB27FCD13528}"/>
          </ac:spMkLst>
        </pc:spChg>
        <pc:spChg chg="add mod">
          <ac:chgData name="Eduardo Martín-Sonseca.Alonso" userId="044a8a39323ca9b2" providerId="LiveId" clId="{F6C200FF-B7C6-45EA-B94B-3E06CF3AB5C5}" dt="2022-10-04T15:28:36.149" v="189"/>
          <ac:spMkLst>
            <pc:docMk/>
            <pc:sldMk cId="1986842871" sldId="266"/>
            <ac:spMk id="4" creationId="{EEC22C99-7282-A5BD-FD99-9AA99FF036C0}"/>
          </ac:spMkLst>
        </pc:spChg>
        <pc:picChg chg="add del mod">
          <ac:chgData name="Eduardo Martín-Sonseca.Alonso" userId="044a8a39323ca9b2" providerId="LiveId" clId="{F6C200FF-B7C6-45EA-B94B-3E06CF3AB5C5}" dt="2022-10-04T16:11:56.713" v="641" actId="478"/>
          <ac:picMkLst>
            <pc:docMk/>
            <pc:sldMk cId="1986842871" sldId="266"/>
            <ac:picMk id="5" creationId="{ED840ED9-B71A-A36C-0B28-AB30DE668FA3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4.859" v="741"/>
        <pc:sldMkLst>
          <pc:docMk/>
          <pc:sldMk cId="147166308" sldId="267"/>
        </pc:sldMkLst>
        <pc:spChg chg="mod">
          <ac:chgData name="Eduardo Martín-Sonseca.Alonso" userId="044a8a39323ca9b2" providerId="LiveId" clId="{F6C200FF-B7C6-45EA-B94B-3E06CF3AB5C5}" dt="2022-10-04T15:23:12.354" v="50" actId="20577"/>
          <ac:spMkLst>
            <pc:docMk/>
            <pc:sldMk cId="147166308" sldId="267"/>
            <ac:spMk id="2" creationId="{AF782538-6BA3-40E9-97C7-BA07F82D710C}"/>
          </ac:spMkLst>
        </pc:spChg>
        <pc:spChg chg="add mod">
          <ac:chgData name="Eduardo Martín-Sonseca.Alonso" userId="044a8a39323ca9b2" providerId="LiveId" clId="{F6C200FF-B7C6-45EA-B94B-3E06CF3AB5C5}" dt="2022-10-04T15:28:38.288" v="190"/>
          <ac:spMkLst>
            <pc:docMk/>
            <pc:sldMk cId="147166308" sldId="267"/>
            <ac:spMk id="4" creationId="{458A7921-403F-ED21-3E2F-51270E6BAA2B}"/>
          </ac:spMkLst>
        </pc:spChg>
        <pc:picChg chg="add del mod">
          <ac:chgData name="Eduardo Martín-Sonseca.Alonso" userId="044a8a39323ca9b2" providerId="LiveId" clId="{F6C200FF-B7C6-45EA-B94B-3E06CF3AB5C5}" dt="2022-10-04T16:11:58.535" v="642" actId="478"/>
          <ac:picMkLst>
            <pc:docMk/>
            <pc:sldMk cId="147166308" sldId="267"/>
            <ac:picMk id="5" creationId="{787E73FC-C81F-63B4-CE99-08439105FB8E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9.530" v="743"/>
        <pc:sldMkLst>
          <pc:docMk/>
          <pc:sldMk cId="2542492578" sldId="268"/>
        </pc:sldMkLst>
        <pc:spChg chg="mod">
          <ac:chgData name="Eduardo Martín-Sonseca.Alonso" userId="044a8a39323ca9b2" providerId="LiveId" clId="{F6C200FF-B7C6-45EA-B94B-3E06CF3AB5C5}" dt="2022-10-04T15:25:21.033" v="83" actId="20577"/>
          <ac:spMkLst>
            <pc:docMk/>
            <pc:sldMk cId="2542492578" sldId="268"/>
            <ac:spMk id="2" creationId="{8607B768-0810-B456-80FF-C4AE6555F84F}"/>
          </ac:spMkLst>
        </pc:spChg>
        <pc:spChg chg="add mod">
          <ac:chgData name="Eduardo Martín-Sonseca.Alonso" userId="044a8a39323ca9b2" providerId="LiveId" clId="{F6C200FF-B7C6-45EA-B94B-3E06CF3AB5C5}" dt="2022-10-04T15:28:40.394" v="191"/>
          <ac:spMkLst>
            <pc:docMk/>
            <pc:sldMk cId="2542492578" sldId="268"/>
            <ac:spMk id="4" creationId="{3E441317-6587-C5CB-E408-F463C0E185BF}"/>
          </ac:spMkLst>
        </pc:spChg>
        <pc:picChg chg="add del mod">
          <ac:chgData name="Eduardo Martín-Sonseca.Alonso" userId="044a8a39323ca9b2" providerId="LiveId" clId="{F6C200FF-B7C6-45EA-B94B-3E06CF3AB5C5}" dt="2022-10-04T16:12:01.045" v="643" actId="478"/>
          <ac:picMkLst>
            <pc:docMk/>
            <pc:sldMk cId="2542492578" sldId="268"/>
            <ac:picMk id="5" creationId="{B1FCBD92-22AD-4AFA-0EF1-21F7C6E9884C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4.892" v="745"/>
        <pc:sldMkLst>
          <pc:docMk/>
          <pc:sldMk cId="2049985783" sldId="269"/>
        </pc:sldMkLst>
        <pc:spChg chg="mod">
          <ac:chgData name="Eduardo Martín-Sonseca.Alonso" userId="044a8a39323ca9b2" providerId="LiveId" clId="{F6C200FF-B7C6-45EA-B94B-3E06CF3AB5C5}" dt="2022-10-04T15:25:34.226" v="97" actId="20577"/>
          <ac:spMkLst>
            <pc:docMk/>
            <pc:sldMk cId="2049985783" sldId="269"/>
            <ac:spMk id="2" creationId="{C72BE69A-9CC3-B6DB-D96B-D5B859E8B1E0}"/>
          </ac:spMkLst>
        </pc:spChg>
        <pc:spChg chg="add mod">
          <ac:chgData name="Eduardo Martín-Sonseca.Alonso" userId="044a8a39323ca9b2" providerId="LiveId" clId="{F6C200FF-B7C6-45EA-B94B-3E06CF3AB5C5}" dt="2022-10-04T15:28:43.098" v="192"/>
          <ac:spMkLst>
            <pc:docMk/>
            <pc:sldMk cId="2049985783" sldId="269"/>
            <ac:spMk id="4" creationId="{DD183648-FD5B-F4B3-C1E9-1BEB2C4915DD}"/>
          </ac:spMkLst>
        </pc:spChg>
        <pc:picChg chg="add del mod">
          <ac:chgData name="Eduardo Martín-Sonseca.Alonso" userId="044a8a39323ca9b2" providerId="LiveId" clId="{F6C200FF-B7C6-45EA-B94B-3E06CF3AB5C5}" dt="2022-10-04T16:12:03.760" v="644" actId="478"/>
          <ac:picMkLst>
            <pc:docMk/>
            <pc:sldMk cId="2049985783" sldId="269"/>
            <ac:picMk id="5" creationId="{82757795-4F4D-FDA7-B7D0-BF48AFA35495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9.601" v="747"/>
        <pc:sldMkLst>
          <pc:docMk/>
          <pc:sldMk cId="43089264" sldId="270"/>
        </pc:sldMkLst>
        <pc:spChg chg="mod">
          <ac:chgData name="Eduardo Martín-Sonseca.Alonso" userId="044a8a39323ca9b2" providerId="LiveId" clId="{F6C200FF-B7C6-45EA-B94B-3E06CF3AB5C5}" dt="2022-10-04T15:25:50.067" v="110" actId="20577"/>
          <ac:spMkLst>
            <pc:docMk/>
            <pc:sldMk cId="43089264" sldId="270"/>
            <ac:spMk id="2" creationId="{45FB622A-3735-1AE0-8C20-270A97E71FEC}"/>
          </ac:spMkLst>
        </pc:spChg>
        <pc:spChg chg="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3" creationId="{37FBD6FF-0C7F-EEA9-373F-62397C957295}"/>
          </ac:spMkLst>
        </pc:spChg>
        <pc:spChg chg="add mod">
          <ac:chgData name="Eduardo Martín-Sonseca.Alonso" userId="044a8a39323ca9b2" providerId="LiveId" clId="{F6C200FF-B7C6-45EA-B94B-3E06CF3AB5C5}" dt="2022-10-04T15:28:45.390" v="193"/>
          <ac:spMkLst>
            <pc:docMk/>
            <pc:sldMk cId="43089264" sldId="270"/>
            <ac:spMk id="4" creationId="{8729478B-DE65-B677-CBEA-EE8228474FB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5" creationId="{518EDA90-6C0F-CE35-07B2-D1E39BF2F66A}"/>
          </ac:spMkLst>
        </pc:spChg>
        <pc:spChg chg="add del mod">
          <ac:chgData name="Eduardo Martín-Sonseca.Alonso" userId="044a8a39323ca9b2" providerId="LiveId" clId="{F6C200FF-B7C6-45EA-B94B-3E06CF3AB5C5}" dt="2022-10-04T15:33:34.621" v="250" actId="478"/>
          <ac:spMkLst>
            <pc:docMk/>
            <pc:sldMk cId="43089264" sldId="270"/>
            <ac:spMk id="7" creationId="{F189E436-8B69-CEFC-9EA9-284E520A99D4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9" creationId="{69D1B8BC-7FC3-C276-8070-393FFD02BC5C}"/>
          </ac:spMkLst>
        </pc:spChg>
        <pc:spChg chg="add del">
          <ac:chgData name="Eduardo Martín-Sonseca.Alonso" userId="044a8a39323ca9b2" providerId="LiveId" clId="{F6C200FF-B7C6-45EA-B94B-3E06CF3AB5C5}" dt="2022-10-04T15:43:35.455" v="335" actId="22"/>
          <ac:spMkLst>
            <pc:docMk/>
            <pc:sldMk cId="43089264" sldId="270"/>
            <ac:spMk id="11" creationId="{0951AD6F-D106-2DCE-1748-E05E2DD2330F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2" creationId="{5101C94E-C9CE-6752-3D62-58787D00ED7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4" creationId="{832ACF11-A429-C4D4-2B7E-78C6ED59B063}"/>
          </ac:spMkLst>
        </pc:spChg>
        <pc:spChg chg="add del mod">
          <ac:chgData name="Eduardo Martín-Sonseca.Alonso" userId="044a8a39323ca9b2" providerId="LiveId" clId="{F6C200FF-B7C6-45EA-B94B-3E06CF3AB5C5}" dt="2022-10-04T16:02:06.394" v="555" actId="478"/>
          <ac:spMkLst>
            <pc:docMk/>
            <pc:sldMk cId="43089264" sldId="270"/>
            <ac:spMk id="16" creationId="{7105D972-ADB0-8998-D369-F3F44198D488}"/>
          </ac:spMkLst>
        </pc:spChg>
        <pc:spChg chg="add mod">
          <ac:chgData name="Eduardo Martín-Sonseca.Alonso" userId="044a8a39323ca9b2" providerId="LiveId" clId="{F6C200FF-B7C6-45EA-B94B-3E06CF3AB5C5}" dt="2022-10-04T16:02:08.171" v="556"/>
          <ac:spMkLst>
            <pc:docMk/>
            <pc:sldMk cId="43089264" sldId="270"/>
            <ac:spMk id="17" creationId="{E6B48D0B-0218-7491-FC5B-6BDB70BE77A7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8" creationId="{19844975-069F-06EC-9409-0CF0F9750A4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9" creationId="{30B557D0-FD71-E7A7-0F6E-353596D44F3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0" creationId="{56EFCCB8-BD45-B46A-1B9D-5637CD08B4E3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1" creationId="{7B8A84F1-8B24-E98B-84F2-A0FA2EB1A8B0}"/>
          </ac:spMkLst>
        </pc:spChg>
      </pc:sldChg>
      <pc:sldChg chg="addSp delSp modSp new mod setBg modAnim setClrOvrMap">
        <pc:chgData name="Eduardo Martín-Sonseca.Alonso" userId="044a8a39323ca9b2" providerId="LiveId" clId="{F6C200FF-B7C6-45EA-B94B-3E06CF3AB5C5}" dt="2022-10-04T16:20:26.108" v="748" actId="5793"/>
        <pc:sldMkLst>
          <pc:docMk/>
          <pc:sldMk cId="2585561534" sldId="271"/>
        </pc:sldMkLst>
        <pc:spChg chg="del">
          <ac:chgData name="Eduardo Martín-Sonseca.Alonso" userId="044a8a39323ca9b2" providerId="LiveId" clId="{F6C200FF-B7C6-45EA-B94B-3E06CF3AB5C5}" dt="2022-10-04T15:25:57.898" v="112" actId="478"/>
          <ac:spMkLst>
            <pc:docMk/>
            <pc:sldMk cId="2585561534" sldId="271"/>
            <ac:spMk id="2" creationId="{4E7B6D0B-0905-90AE-2591-CFC9ED0B2BA8}"/>
          </ac:spMkLst>
        </pc:spChg>
        <pc:spChg chg="mod ord">
          <ac:chgData name="Eduardo Martín-Sonseca.Alonso" userId="044a8a39323ca9b2" providerId="LiveId" clId="{F6C200FF-B7C6-45EA-B94B-3E06CF3AB5C5}" dt="2022-10-04T16:20:26.108" v="748" actId="5793"/>
          <ac:spMkLst>
            <pc:docMk/>
            <pc:sldMk cId="2585561534" sldId="271"/>
            <ac:spMk id="3" creationId="{AC322D12-B8C2-CD13-C768-6FAFCE0E11A1}"/>
          </ac:spMkLst>
        </pc:spChg>
        <pc:spChg chg="add mod or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5" creationId="{6B5D0C9E-6C94-01CE-A83A-7BBC88E25DF3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9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11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3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4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5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6" creationId="{8FC9BE17-9A7B-462D-AE50-3D8777387304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7" creationId="{3EBE8569-6AEC-4B8C-8D53-2DE337CDBA65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0" creationId="{8F23F8A3-8FD7-4779-8323-FDC26BE99889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1" creationId="{F605C4CC-A25C-416F-8333-7CB7DC97D870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3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4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5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6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38" creationId="{3AFE8227-C443-417B-BA91-520EB1EF4559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0" creationId="{907741FC-B544-4A6E-B831-6789D042333D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2" creationId="{3F0BE7ED-7814-4273-B18A-F26CC038038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4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5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7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49" creationId="{79BB35BC-D5C2-4C8B-A22A-A71E6191913B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4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60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2" creationId="{C232B152-3720-4D3B-97ED-45CE5483F16F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3" creationId="{11BAB570-FF10-4E96-8A3F-FA9804702B89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4" creationId="{4B9FAFB2-BEB5-4848-8018-BCAD99E2E1AA}"/>
          </ac:spMkLst>
        </pc:spChg>
        <pc:spChg chg="add del">
          <ac:chgData name="Eduardo Martín-Sonseca.Alonso" userId="044a8a39323ca9b2" providerId="LiveId" clId="{F6C200FF-B7C6-45EA-B94B-3E06CF3AB5C5}" dt="2022-10-04T15:29:56.590" v="213" actId="26606"/>
          <ac:spMkLst>
            <pc:docMk/>
            <pc:sldMk cId="2585561534" sldId="271"/>
            <ac:spMk id="66" creationId="{D009D6D5-DAC2-4A8B-A17A-E206B9012D09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8" creationId="{2C61293E-6EBE-43EF-A52C-9BEBFD7679D4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9" creationId="{21540236-BFD5-4A9D-8840-4703E7F76825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1" creationId="{E862BE82-D00D-42C1-BF16-93AA37870C32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2" creationId="{F6D92C2D-1D3D-4974-918C-06579FB354A9}"/>
          </ac:spMkLst>
        </pc:spChg>
        <pc:picChg chg="add mod ord">
          <ac:chgData name="Eduardo Martín-Sonseca.Alonso" userId="044a8a39323ca9b2" providerId="LiveId" clId="{F6C200FF-B7C6-45EA-B94B-3E06CF3AB5C5}" dt="2022-10-04T15:30:00.851" v="216" actId="26606"/>
          <ac:picMkLst>
            <pc:docMk/>
            <pc:sldMk cId="2585561534" sldId="271"/>
            <ac:picMk id="4" creationId="{CE73A730-C678-B496-2C12-6C05F75E695E}"/>
          </ac:picMkLst>
        </pc:picChg>
      </pc:sldChg>
      <pc:sldChg chg="new del">
        <pc:chgData name="Eduardo Martín-Sonseca.Alonso" userId="044a8a39323ca9b2" providerId="LiveId" clId="{F6C200FF-B7C6-45EA-B94B-3E06CF3AB5C5}" dt="2022-10-04T16:05:37.433" v="577" actId="47"/>
        <pc:sldMkLst>
          <pc:docMk/>
          <pc:sldMk cId="1337737478" sldId="272"/>
        </pc:sldMkLst>
      </pc:sldChg>
      <pc:sldChg chg="addSp delSp modSp new del mod setBg modAnim">
        <pc:chgData name="Eduardo Martín-Sonseca.Alonso" userId="044a8a39323ca9b2" providerId="LiveId" clId="{F6C200FF-B7C6-45EA-B94B-3E06CF3AB5C5}" dt="2022-10-04T16:05:31.056" v="573" actId="47"/>
        <pc:sldMkLst>
          <pc:docMk/>
          <pc:sldMk cId="2523042458" sldId="272"/>
        </pc:sldMkLst>
        <pc:spChg chg="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2" creationId="{0E28EFD7-FA41-E29E-863F-E5DF9E0AA47A}"/>
          </ac:spMkLst>
        </pc:spChg>
        <pc:spChg chg="del">
          <ac:chgData name="Eduardo Martín-Sonseca.Alonso" userId="044a8a39323ca9b2" providerId="LiveId" clId="{F6C200FF-B7C6-45EA-B94B-3E06CF3AB5C5}" dt="2022-10-04T16:04:13.932" v="566" actId="478"/>
          <ac:spMkLst>
            <pc:docMk/>
            <pc:sldMk cId="2523042458" sldId="272"/>
            <ac:spMk id="3" creationId="{17F1579D-8DEC-777B-E82C-99D2B0F3F713}"/>
          </ac:spMkLst>
        </pc:spChg>
        <pc:spChg chg="add mod or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4" creationId="{D3A1B8D8-FFB1-4351-929E-9C5A2D589ED6}"/>
          </ac:spMkLst>
        </pc:spChg>
        <pc:spChg chg="add del mod">
          <ac:chgData name="Eduardo Martín-Sonseca.Alonso" userId="044a8a39323ca9b2" providerId="LiveId" clId="{F6C200FF-B7C6-45EA-B94B-3E06CF3AB5C5}" dt="2022-10-04T16:04:33.071" v="569"/>
          <ac:spMkLst>
            <pc:docMk/>
            <pc:sldMk cId="2523042458" sldId="272"/>
            <ac:spMk id="5" creationId="{9AF81DD7-D36F-FB26-06BC-809933E80A23}"/>
          </ac:spMkLst>
        </pc:spChg>
        <pc:spChg chg="add 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6" creationId="{1506A37F-F6CD-20B4-27B0-4EDC6F2D9451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1" creationId="{9B7AD9F6-8CE7-4299-8FC6-328F4DCD3FF9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3" creationId="{F49775AF-8896-43EE-92C6-83497D6DC56F}"/>
          </ac:spMkLst>
        </pc:spChg>
      </pc:sldChg>
      <pc:sldChg chg="addSp delSp modSp add mod setBg delAnim modAnim delDesignElem">
        <pc:chgData name="Eduardo Martín-Sonseca.Alonso" userId="044a8a39323ca9b2" providerId="LiveId" clId="{F6C200FF-B7C6-45EA-B94B-3E06CF3AB5C5}" dt="2022-10-04T16:19:44.009" v="735"/>
        <pc:sldMkLst>
          <pc:docMk/>
          <pc:sldMk cId="3255652957" sldId="273"/>
        </pc:sldMkLst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3" creationId="{29A8ECE2-FE08-4C93-9877-2C065094BC53}"/>
          </ac:spMkLst>
        </pc:spChg>
        <pc:spChg chg="del mod">
          <ac:chgData name="Eduardo Martín-Sonseca.Alonso" userId="044a8a39323ca9b2" providerId="LiveId" clId="{F6C200FF-B7C6-45EA-B94B-3E06CF3AB5C5}" dt="2022-10-04T16:14:16.619" v="660" actId="478"/>
          <ac:spMkLst>
            <pc:docMk/>
            <pc:sldMk cId="3255652957" sldId="273"/>
            <ac:spMk id="6" creationId="{B874E851-3741-DC66-BAFA-79EB38E71B4C}"/>
          </ac:spMkLst>
        </pc:spChg>
        <pc:spChg chg="add mod">
          <ac:chgData name="Eduardo Martín-Sonseca.Alonso" userId="044a8a39323ca9b2" providerId="LiveId" clId="{F6C200FF-B7C6-45EA-B94B-3E06CF3AB5C5}" dt="2022-10-04T16:14:38.806" v="661"/>
          <ac:spMkLst>
            <pc:docMk/>
            <pc:sldMk cId="3255652957" sldId="273"/>
            <ac:spMk id="8" creationId="{B15265B9-687B-93EC-EFF7-40694362EE9D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1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3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05:57.679" v="590" actId="26606"/>
          <ac:spMkLst>
            <pc:docMk/>
            <pc:sldMk cId="3255652957" sldId="273"/>
            <ac:spMk id="15" creationId="{3CD9DF72-87A3-404E-A828-84CBF11A8303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8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9" creationId="{D4974D33-8DC5-464E-8C6D-BE58F0669C17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4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6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3:37.166" v="653" actId="478"/>
          <ac:picMkLst>
            <pc:docMk/>
            <pc:sldMk cId="3255652957" sldId="273"/>
            <ac:picMk id="4" creationId="{F184B282-C2CA-1328-5CC6-57D81A5EC59C}"/>
          </ac:picMkLst>
        </pc:picChg>
        <pc:picChg chg="del mod ord">
          <ac:chgData name="Eduardo Martín-Sonseca.Alonso" userId="044a8a39323ca9b2" providerId="LiveId" clId="{F6C200FF-B7C6-45EA-B94B-3E06CF3AB5C5}" dt="2022-10-04T16:13:38.381" v="654" actId="478"/>
          <ac:picMkLst>
            <pc:docMk/>
            <pc:sldMk cId="3255652957" sldId="273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45.552" v="656" actId="167"/>
          <ac:picMkLst>
            <pc:docMk/>
            <pc:sldMk cId="3255652957" sldId="273"/>
            <ac:picMk id="7" creationId="{9918761B-33B3-E228-FFDC-436D8925066F}"/>
          </ac:picMkLst>
        </pc:picChg>
        <pc:cxnChg chg="add del">
          <ac:chgData name="Eduardo Martín-Sonseca.Alonso" userId="044a8a39323ca9b2" providerId="LiveId" clId="{F6C200FF-B7C6-45EA-B94B-3E06CF3AB5C5}" dt="2022-10-04T16:05:57.679" v="590" actId="26606"/>
          <ac:cxnSpMkLst>
            <pc:docMk/>
            <pc:sldMk cId="3255652957" sldId="273"/>
            <ac:cxnSpMk id="16" creationId="{20E3A342-4D61-4E3F-AF90-1AB42AEB96CC}"/>
          </ac:cxnSpMkLst>
        </pc:cxnChg>
      </pc:sldChg>
      <pc:sldChg chg="addSp delSp modSp add del mod delAnim modAnim">
        <pc:chgData name="Eduardo Martín-Sonseca.Alonso" userId="044a8a39323ca9b2" providerId="LiveId" clId="{F6C200FF-B7C6-45EA-B94B-3E06CF3AB5C5}" dt="2022-10-04T16:10:27.246" v="633" actId="47"/>
        <pc:sldMkLst>
          <pc:docMk/>
          <pc:sldMk cId="2530738273" sldId="274"/>
        </pc:sldMkLst>
        <pc:spChg chg="del mod">
          <ac:chgData name="Eduardo Martín-Sonseca.Alonso" userId="044a8a39323ca9b2" providerId="LiveId" clId="{F6C200FF-B7C6-45EA-B94B-3E06CF3AB5C5}" dt="2022-10-04T16:09:08.053" v="622" actId="478"/>
          <ac:spMkLst>
            <pc:docMk/>
            <pc:sldMk cId="2530738273" sldId="274"/>
            <ac:spMk id="2" creationId="{71AEC653-CF21-4A83-8228-4AB13A9E6A67}"/>
          </ac:spMkLst>
        </pc:spChg>
        <pc:spChg chg="del">
          <ac:chgData name="Eduardo Martín-Sonseca.Alonso" userId="044a8a39323ca9b2" providerId="LiveId" clId="{F6C200FF-B7C6-45EA-B94B-3E06CF3AB5C5}" dt="2022-10-04T16:09:25.614" v="624" actId="478"/>
          <ac:spMkLst>
            <pc:docMk/>
            <pc:sldMk cId="2530738273" sldId="274"/>
            <ac:spMk id="3" creationId="{FDA276B4-AFA8-445E-BF46-D797C1B3F0B0}"/>
          </ac:spMkLst>
        </pc:spChg>
        <pc:spChg chg="add mod">
          <ac:chgData name="Eduardo Martín-Sonseca.Alonso" userId="044a8a39323ca9b2" providerId="LiveId" clId="{F6C200FF-B7C6-45EA-B94B-3E06CF3AB5C5}" dt="2022-10-04T16:09:00.549" v="618"/>
          <ac:spMkLst>
            <pc:docMk/>
            <pc:sldMk cId="2530738273" sldId="274"/>
            <ac:spMk id="7" creationId="{84881913-8BE4-4F7E-28AC-B69F924E126C}"/>
          </ac:spMkLst>
        </pc:spChg>
        <pc:spChg chg="add del mod">
          <ac:chgData name="Eduardo Martín-Sonseca.Alonso" userId="044a8a39323ca9b2" providerId="LiveId" clId="{F6C200FF-B7C6-45EA-B94B-3E06CF3AB5C5}" dt="2022-10-04T16:09:11.384" v="623" actId="478"/>
          <ac:spMkLst>
            <pc:docMk/>
            <pc:sldMk cId="2530738273" sldId="274"/>
            <ac:spMk id="9" creationId="{AB926168-FE41-6385-9CD2-0B776A25DC22}"/>
          </ac:spMkLst>
        </pc:spChg>
        <pc:spChg chg="add del mod">
          <ac:chgData name="Eduardo Martín-Sonseca.Alonso" userId="044a8a39323ca9b2" providerId="LiveId" clId="{F6C200FF-B7C6-45EA-B94B-3E06CF3AB5C5}" dt="2022-10-04T16:09:29.793" v="625" actId="478"/>
          <ac:spMkLst>
            <pc:docMk/>
            <pc:sldMk cId="2530738273" sldId="274"/>
            <ac:spMk id="11" creationId="{42E9F455-3F80-6043-440B-FC14F8C0AAD2}"/>
          </ac:spMkLst>
        </pc:spChg>
        <pc:spChg chg="add mod">
          <ac:chgData name="Eduardo Martín-Sonseca.Alonso" userId="044a8a39323ca9b2" providerId="LiveId" clId="{F6C200FF-B7C6-45EA-B94B-3E06CF3AB5C5}" dt="2022-10-04T16:09:36.013" v="627" actId="1076"/>
          <ac:spMkLst>
            <pc:docMk/>
            <pc:sldMk cId="2530738273" sldId="274"/>
            <ac:spMk id="12" creationId="{734BC183-C3F9-4804-D84C-0E8310578236}"/>
          </ac:spMkLst>
        </pc:spChg>
        <pc:picChg chg="add del mod">
          <ac:chgData name="Eduardo Martín-Sonseca.Alonso" userId="044a8a39323ca9b2" providerId="LiveId" clId="{F6C200FF-B7C6-45EA-B94B-3E06CF3AB5C5}" dt="2022-10-04T16:08:51.405" v="617"/>
          <ac:picMkLst>
            <pc:docMk/>
            <pc:sldMk cId="2530738273" sldId="274"/>
            <ac:picMk id="4" creationId="{5FBA59B7-AEDD-0C9E-65A5-9ED4436BC3F0}"/>
          </ac:picMkLst>
        </pc:picChg>
      </pc:sldChg>
    </pc:docChg>
  </pc:docChgLst>
  <pc:docChgLst>
    <pc:chgData name="Eduardo Martín-Sonseca.Alonso" userId="044a8a39323ca9b2" providerId="Windows Live" clId="Web-{BC188AD2-9AFC-4294-89AA-68D6E215ABF9}"/>
    <pc:docChg chg="addSld">
      <pc:chgData name="Eduardo Martín-Sonseca.Alonso" userId="044a8a39323ca9b2" providerId="Windows Live" clId="Web-{BC188AD2-9AFC-4294-89AA-68D6E215ABF9}" dt="2022-10-04T08:17:34.273" v="0"/>
      <pc:docMkLst>
        <pc:docMk/>
      </pc:docMkLst>
      <pc:sldChg chg="new">
        <pc:chgData name="Eduardo Martín-Sonseca.Alonso" userId="044a8a39323ca9b2" providerId="Windows Live" clId="Web-{BC188AD2-9AFC-4294-89AA-68D6E215ABF9}" dt="2022-10-04T08:17:34.273" v="0"/>
        <pc:sldMkLst>
          <pc:docMk/>
          <pc:sldMk cId="664690385" sldId="259"/>
        </pc:sldMkLst>
      </pc:sldChg>
    </pc:docChg>
  </pc:docChgLst>
  <pc:docChgLst>
    <pc:chgData name="Eduardo Martín-Sonseca.Alonso" userId="044a8a39323ca9b2" providerId="Windows Live" clId="Web-{8DBECE07-87A8-466E-856F-FB6462FBA726}"/>
    <pc:docChg chg="delSld">
      <pc:chgData name="Eduardo Martín-Sonseca.Alonso" userId="044a8a39323ca9b2" providerId="Windows Live" clId="Web-{8DBECE07-87A8-466E-856F-FB6462FBA726}" dt="2022-09-29T08:14:34.153" v="5"/>
      <pc:docMkLst>
        <pc:docMk/>
      </pc:docMkLst>
      <pc:sldChg chg="del">
        <pc:chgData name="Eduardo Martín-Sonseca.Alonso" userId="044a8a39323ca9b2" providerId="Windows Live" clId="Web-{8DBECE07-87A8-466E-856F-FB6462FBA726}" dt="2022-09-29T08:14:34.153" v="5"/>
        <pc:sldMkLst>
          <pc:docMk/>
          <pc:sldMk cId="2184046427" sldId="257"/>
        </pc:sldMkLst>
      </pc:sldChg>
      <pc:sldChg chg="del">
        <pc:chgData name="Eduardo Martín-Sonseca.Alonso" userId="044a8a39323ca9b2" providerId="Windows Live" clId="Web-{8DBECE07-87A8-466E-856F-FB6462FBA726}" dt="2022-09-29T08:14:32.872" v="4"/>
        <pc:sldMkLst>
          <pc:docMk/>
          <pc:sldMk cId="811467687" sldId="259"/>
        </pc:sldMkLst>
      </pc:sldChg>
      <pc:sldChg chg="del">
        <pc:chgData name="Eduardo Martín-Sonseca.Alonso" userId="044a8a39323ca9b2" providerId="Windows Live" clId="Web-{8DBECE07-87A8-466E-856F-FB6462FBA726}" dt="2022-09-29T08:14:31.935" v="3"/>
        <pc:sldMkLst>
          <pc:docMk/>
          <pc:sldMk cId="2467411564" sldId="260"/>
        </pc:sldMkLst>
      </pc:sldChg>
      <pc:sldChg chg="del">
        <pc:chgData name="Eduardo Martín-Sonseca.Alonso" userId="044a8a39323ca9b2" providerId="Windows Live" clId="Web-{8DBECE07-87A8-466E-856F-FB6462FBA726}" dt="2022-09-29T08:14:30.466" v="1"/>
        <pc:sldMkLst>
          <pc:docMk/>
          <pc:sldMk cId="1395609140" sldId="261"/>
        </pc:sldMkLst>
      </pc:sldChg>
      <pc:sldChg chg="del">
        <pc:chgData name="Eduardo Martín-Sonseca.Alonso" userId="044a8a39323ca9b2" providerId="Windows Live" clId="Web-{8DBECE07-87A8-466E-856F-FB6462FBA726}" dt="2022-09-29T08:14:31.325" v="2"/>
        <pc:sldMkLst>
          <pc:docMk/>
          <pc:sldMk cId="3457248673" sldId="262"/>
        </pc:sldMkLst>
      </pc:sldChg>
      <pc:sldChg chg="del">
        <pc:chgData name="Eduardo Martín-Sonseca.Alonso" userId="044a8a39323ca9b2" providerId="Windows Live" clId="Web-{8DBECE07-87A8-466E-856F-FB6462FBA726}" dt="2022-09-29T08:14:29.372" v="0"/>
        <pc:sldMkLst>
          <pc:docMk/>
          <pc:sldMk cId="436996647" sldId="263"/>
        </pc:sldMkLst>
      </pc:sldChg>
    </pc:docChg>
  </pc:docChgLst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  <pc:docChgLst>
    <pc:chgData name="Eduardo Martín-Sonseca.Alonso" userId="044a8a39323ca9b2" providerId="Windows Live" clId="Web-{C190444C-DE63-4BE0-9A75-B7D0A850D412}"/>
    <pc:docChg chg="modSld">
      <pc:chgData name="Eduardo Martín-Sonseca.Alonso" userId="044a8a39323ca9b2" providerId="Windows Live" clId="Web-{C190444C-DE63-4BE0-9A75-B7D0A850D412}" dt="2022-10-04T08:16:13.346" v="9" actId="20577"/>
      <pc:docMkLst>
        <pc:docMk/>
      </pc:docMkLst>
      <pc:sldChg chg="modSp">
        <pc:chgData name="Eduardo Martín-Sonseca.Alonso" userId="044a8a39323ca9b2" providerId="Windows Live" clId="Web-{C190444C-DE63-4BE0-9A75-B7D0A850D412}" dt="2022-10-04T08:16:13.346" v="9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C190444C-DE63-4BE0-9A75-B7D0A850D412}" dt="2022-10-04T08:16:13.346" v="9" actId="20577"/>
          <ac:spMkLst>
            <pc:docMk/>
            <pc:sldMk cId="1479924629" sldId="258"/>
            <ac:spMk id="6" creationId="{FFE44297-5AAD-CA6F-4064-C2621A1C9AF8}"/>
          </ac:spMkLst>
        </pc:spChg>
      </pc:sldChg>
    </pc:docChg>
  </pc:docChgLst>
  <pc:docChgLst>
    <pc:chgData name="Eduardo Martín-Sonseca.Alonso" userId="044a8a39323ca9b2" providerId="Windows Live" clId="Web-{8949363F-F8E8-445A-B74B-030214F69C19}"/>
    <pc:docChg chg="modSld">
      <pc:chgData name="Eduardo Martín-Sonseca.Alonso" userId="044a8a39323ca9b2" providerId="Windows Live" clId="Web-{8949363F-F8E8-445A-B74B-030214F69C19}" dt="2022-09-29T08:48:11.610" v="2" actId="20577"/>
      <pc:docMkLst>
        <pc:docMk/>
      </pc:docMkLst>
      <pc:sldChg chg="modSp">
        <pc:chgData name="Eduardo Martín-Sonseca.Alonso" userId="044a8a39323ca9b2" providerId="Windows Live" clId="Web-{8949363F-F8E8-445A-B74B-030214F69C19}" dt="2022-09-29T08:48:11.610" v="2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8949363F-F8E8-445A-B74B-030214F69C19}" dt="2022-09-29T08:48:11.610" v="2" actId="20577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FF7F459F-C0C5-489C-9C21-CFBC7B56CB8A}"/>
    <pc:docChg chg="addSld modSld addMainMaster delMainMaster">
      <pc:chgData name="Eduardo Martín-Sonseca.Alonso" userId="044a8a39323ca9b2" providerId="Windows Live" clId="Web-{FF7F459F-C0C5-489C-9C21-CFBC7B56CB8A}" dt="2022-10-04T11:33:19.174" v="59" actId="14100"/>
      <pc:docMkLst>
        <pc:docMk/>
      </pc:docMkLst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479924629" sldId="258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" creationId="{FFE44297-5AAD-CA6F-4064-C2621A1C9A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992274193" sldId="259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992274193" sldId="259"/>
            <ac:spMk id="2" creationId="{628FDEE3-6B92-DAEF-19AC-BCA134854A22}"/>
          </ac:spMkLst>
        </pc:sp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mod modClrScheme addAnim setClrOvrMap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613378253" sldId="260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" creationId="{4AFA984B-9B6C-188A-245A-53C0CE93CEFC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FF7F459F-C0C5-489C-9C21-CFBC7B56CB8A}" dt="2022-10-04T11:28:12.243" v="24"/>
          <ac:spMkLst>
            <pc:docMk/>
            <pc:sldMk cId="3613378253" sldId="260"/>
            <ac:spMk id="4" creationId="{CBF0323E-98F4-604C-6B4D-944BFA69AE10}"/>
          </ac:spMkLst>
        </pc:spChg>
        <pc:spChg chg="add mod">
          <ac:chgData name="Eduardo Martín-Sonseca.Alonso" userId="044a8a39323ca9b2" providerId="Windows Live" clId="Web-{FF7F459F-C0C5-489C-9C21-CFBC7B56CB8A}" dt="2022-10-04T11:28:42.931" v="29" actId="14100"/>
          <ac:spMkLst>
            <pc:docMk/>
            <pc:sldMk cId="3613378253" sldId="260"/>
            <ac:spMk id="7" creationId="{2D45CEAC-93C7-0627-350D-E3CBBE52B83F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9" creationId="{9AA72BD9-2C5A-4EDC-931F-5AA08EACA0F3}"/>
          </ac:spMkLst>
        </pc:spChg>
        <pc:spChg chg="add">
          <ac:chgData name="Eduardo Martín-Sonseca.Alonso" userId="044a8a39323ca9b2" providerId="Windows Live" clId="Web-{FF7F459F-C0C5-489C-9C21-CFBC7B56CB8A}" dt="2022-10-04T11:29:54.449" v="31"/>
          <ac:spMkLst>
            <pc:docMk/>
            <pc:sldMk cId="3613378253" sldId="260"/>
            <ac:spMk id="10" creationId="{A793CD3C-BE55-4407-783B-C4B04D1C50A5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1" creationId="{DD3981AC-7B61-4947-BCF3-F7AA7FA385B9}"/>
          </ac:spMkLst>
        </pc:spChg>
        <pc:spChg chg="add del mod">
          <ac:chgData name="Eduardo Martín-Sonseca.Alonso" userId="044a8a39323ca9b2" providerId="Windows Live" clId="Web-{FF7F459F-C0C5-489C-9C21-CFBC7B56CB8A}" dt="2022-10-04T11:28:50.134" v="30" actId="14100"/>
          <ac:spMkLst>
            <pc:docMk/>
            <pc:sldMk cId="3613378253" sldId="260"/>
            <ac:spMk id="12" creationId="{76275126-45BA-6A76-5623-AF9CD62282F8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3" creationId="{55D4142C-5077-457F-A6AD-3FECFDB39685}"/>
          </ac:spMkLst>
        </pc:spChg>
        <pc:spChg chg="add del">
          <ac:chgData name="Eduardo Martín-Sonseca.Alonso" userId="044a8a39323ca9b2" providerId="Windows Live" clId="Web-{FF7F459F-C0C5-489C-9C21-CFBC7B56CB8A}" dt="2022-10-04T11:27:10.397" v="13"/>
          <ac:spMkLst>
            <pc:docMk/>
            <pc:sldMk cId="3613378253" sldId="260"/>
            <ac:spMk id="14" creationId="{406D5093-AC3A-9236-0CCE-F99A15DD90EE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5" creationId="{7A5F0580-5EE9-419F-96EE-B6529EF6E7D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0" creationId="{4C608BEB-860E-4094-8511-78603564A75E}"/>
          </ac:spMkLst>
        </pc:spChg>
        <pc:picChg chg="del">
          <ac:chgData name="Eduardo Martín-Sonseca.Alonso" userId="044a8a39323ca9b2" providerId="Windows Live" clId="Web-{FF7F459F-C0C5-489C-9C21-CFBC7B56CB8A}" dt="2022-10-04T11:26:49.896" v="6"/>
          <ac:picMkLst>
            <pc:docMk/>
            <pc:sldMk cId="3613378253" sldId="260"/>
            <ac:picMk id="6" creationId="{5796F568-A919-5CD1-743C-7ED9D36AB8D1}"/>
          </ac:picMkLst>
        </pc:pic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106986487" sldId="261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2" creationId="{71AEC653-CF21-4A83-8228-4AB13A9E6A67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3" creationId="{FDA276B4-AFA8-445E-BF46-D797C1B3F0B0}"/>
          </ac:spMkLst>
        </pc:spChg>
        <pc:spChg chg="add mod">
          <ac:chgData name="Eduardo Martín-Sonseca.Alonso" userId="044a8a39323ca9b2" providerId="Windows Live" clId="Web-{FF7F459F-C0C5-489C-9C21-CFBC7B56CB8A}" dt="2022-10-04T11:30:17.981" v="36" actId="20577"/>
          <ac:spMkLst>
            <pc:docMk/>
            <pc:sldMk cId="1106986487" sldId="261"/>
            <ac:spMk id="6" creationId="{22E9BD6E-B7AB-7C53-4EB4-0ACEDFFA89B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4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6" creationId="{D4974D33-8DC5-464E-8C6D-BE58F0669C17}"/>
          </ac:spMkLst>
        </pc:spChg>
        <pc:picChg chg="add mod">
          <ac:chgData name="Eduardo Martín-Sonseca.Alonso" userId="044a8a39323ca9b2" providerId="Windows Live" clId="Web-{FF7F459F-C0C5-489C-9C21-CFBC7B56CB8A}" dt="2022-10-04T11:26:30.474" v="4"/>
          <ac:picMkLst>
            <pc:docMk/>
            <pc:sldMk cId="1106986487" sldId="261"/>
            <ac:picMk id="5" creationId="{21B6396A-5947-91FB-1762-0DA1EB72CEC5}"/>
          </ac:picMkLst>
        </pc:picChg>
        <pc:cxnChg chg="add del">
          <ac:chgData name="Eduardo Martín-Sonseca.Alonso" userId="044a8a39323ca9b2" providerId="Windows Live" clId="Web-{FF7F459F-C0C5-489C-9C21-CFBC7B56CB8A}" dt="2022-10-04T11:26:30.474" v="4"/>
          <ac:cxnSpMkLst>
            <pc:docMk/>
            <pc:sldMk cId="1106986487" sldId="261"/>
            <ac:cxnSpMk id="9" creationId="{A7F400EE-A8A5-48AF-B4D6-291B52C6F0B0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015946967" sldId="262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Windows Live" clId="Web-{FF7F459F-C0C5-489C-9C21-CFBC7B56CB8A}" dt="2022-10-04T11:25:24.394" v="1"/>
          <ac:spMkLst>
            <pc:docMk/>
            <pc:sldMk cId="1015946967" sldId="262"/>
            <ac:spMk id="4" creationId="{547BDE46-D058-433A-9BA3-B8680CF7D8BA}"/>
          </ac:spMkLst>
        </pc:spChg>
        <pc:spChg chg="add mod">
          <ac:chgData name="Eduardo Martín-Sonseca.Alonso" userId="044a8a39323ca9b2" providerId="Windows Live" clId="Web-{FF7F459F-C0C5-489C-9C21-CFBC7B56CB8A}" dt="2022-10-04T11:31:08.717" v="41" actId="20577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24.394" v="1"/>
          <ac:picMkLst>
            <pc:docMk/>
            <pc:sldMk cId="1015946967" sldId="262"/>
            <ac:picMk id="6" creationId="{79AA5A64-38BA-1418-E9EA-6EB7A8A88E30}"/>
          </ac:picMkLst>
        </pc:picChg>
      </pc:sldChg>
      <pc:sldChg chg="addSp delSp modSp mod setBg modClrScheme addAnim del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858405899" sldId="263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Windows Live" clId="Web-{FF7F459F-C0C5-489C-9C21-CFBC7B56CB8A}" dt="2022-10-04T11:25:34.191" v="2"/>
          <ac:spMkLst>
            <pc:docMk/>
            <pc:sldMk cId="3858405899" sldId="263"/>
            <ac:spMk id="4" creationId="{A779A601-EB60-48FD-93E8-41E0FF30C6FB}"/>
          </ac:spMkLst>
        </pc:spChg>
        <pc:spChg chg="add mod">
          <ac:chgData name="Eduardo Martín-Sonseca.Alonso" userId="044a8a39323ca9b2" providerId="Windows Live" clId="Web-{FF7F459F-C0C5-489C-9C21-CFBC7B56CB8A}" dt="2022-10-04T11:31:24.905" v="43" actId="20577"/>
          <ac:spMkLst>
            <pc:docMk/>
            <pc:sldMk cId="3858405899" sldId="263"/>
            <ac:spMk id="5" creationId="{4EC31237-2825-272C-F90A-1D1E8B2AA3C2}"/>
          </ac:spMkLst>
        </pc:spChg>
        <pc:spChg chg="add del mod">
          <ac:chgData name="Eduardo Martín-Sonseca.Alonso" userId="044a8a39323ca9b2" providerId="Windows Live" clId="Web-{FF7F459F-C0C5-489C-9C21-CFBC7B56CB8A}" dt="2022-10-04T11:31:18.998" v="42"/>
          <ac:spMkLst>
            <pc:docMk/>
            <pc:sldMk cId="3858405899" sldId="263"/>
            <ac:spMk id="8" creationId="{DA4D4A62-D537-3B3D-2E0F-B58A8657ABD3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34.191" v="2"/>
          <ac:picMkLst>
            <pc:docMk/>
            <pc:sldMk cId="3858405899" sldId="263"/>
            <ac:picMk id="6" creationId="{C263EEF0-96AD-EB64-177B-B07104601C26}"/>
          </ac:picMkLst>
        </pc:pic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580276719" sldId="264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" creationId="{8BC7EFD9-5CAF-431F-A9FF-09DE566F3543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3" creationId="{29A8ECE2-FE08-4C93-9877-2C065094BC53}"/>
          </ac:spMkLst>
        </pc:spChg>
        <pc:spChg chg="add mod">
          <ac:chgData name="Eduardo Martín-Sonseca.Alonso" userId="044a8a39323ca9b2" providerId="Windows Live" clId="Web-{FF7F459F-C0C5-489C-9C21-CFBC7B56CB8A}" dt="2022-10-04T11:30:35.716" v="37" actId="20577"/>
          <ac:spMkLst>
            <pc:docMk/>
            <pc:sldMk cId="3580276719" sldId="264"/>
            <ac:spMk id="6" creationId="{B874E851-3741-DC66-BAFA-79EB38E71B4C}"/>
          </ac:spMkLst>
        </pc:spChg>
        <pc:spChg chg="add del">
          <ac:chgData name="Eduardo Martín-Sonseca.Alonso" userId="044a8a39323ca9b2" providerId="Windows Live" clId="Web-{FF7F459F-C0C5-489C-9C21-CFBC7B56CB8A}" dt="2022-10-04T11:26:36.099" v="5"/>
          <ac:spMkLst>
            <pc:docMk/>
            <pc:sldMk cId="3580276719" sldId="264"/>
            <ac:spMk id="9" creationId="{E10650BA-D090-4A23-98E3-B48BBAEA9201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1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3" creationId="{D4974D33-8DC5-464E-8C6D-BE58F0669C17}"/>
          </ac:spMkLst>
        </pc:spChg>
        <pc:grpChg chg="add del">
          <ac:chgData name="Eduardo Martín-Sonseca.Alonso" userId="044a8a39323ca9b2" providerId="Windows Live" clId="Web-{FF7F459F-C0C5-489C-9C21-CFBC7B56CB8A}" dt="2022-10-04T11:26:36.099" v="5"/>
          <ac:grpSpMkLst>
            <pc:docMk/>
            <pc:sldMk cId="3580276719" sldId="264"/>
            <ac:grpSpMk id="11" creationId="{FFB939B9-73CE-4644-87BB-72AEBF001142}"/>
          </ac:grpSpMkLst>
        </pc:grpChg>
        <pc:picChg chg="add mod ord">
          <ac:chgData name="Eduardo Martín-Sonseca.Alonso" userId="044a8a39323ca9b2" providerId="Windows Live" clId="Web-{FF7F459F-C0C5-489C-9C21-CFBC7B56CB8A}" dt="2022-10-04T11:26:36.099" v="5"/>
          <ac:picMkLst>
            <pc:docMk/>
            <pc:sldMk cId="3580276719" sldId="264"/>
            <ac:picMk id="5" creationId="{5331785D-2CFF-B332-5634-22F0E76967B1}"/>
          </ac:picMkLst>
        </pc:picChg>
      </pc:sldChg>
      <pc:sldChg chg="modSp new">
        <pc:chgData name="Eduardo Martín-Sonseca.Alonso" userId="044a8a39323ca9b2" providerId="Windows Live" clId="Web-{FF7F459F-C0C5-489C-9C21-CFBC7B56CB8A}" dt="2022-10-04T11:33:19.174" v="59" actId="14100"/>
        <pc:sldMkLst>
          <pc:docMk/>
          <pc:sldMk cId="4137332662" sldId="265"/>
        </pc:sldMkLst>
        <pc:spChg chg="mod">
          <ac:chgData name="Eduardo Martín-Sonseca.Alonso" userId="044a8a39323ca9b2" providerId="Windows Live" clId="Web-{FF7F459F-C0C5-489C-9C21-CFBC7B56CB8A}" dt="2022-10-04T11:33:12.486" v="58" actId="20577"/>
          <ac:spMkLst>
            <pc:docMk/>
            <pc:sldMk cId="4137332662" sldId="265"/>
            <ac:spMk id="2" creationId="{2A7DC3FE-66EB-750C-3214-9159D346F772}"/>
          </ac:spMkLst>
        </pc:spChg>
        <pc:spChg chg="mod">
          <ac:chgData name="Eduardo Martín-Sonseca.Alonso" userId="044a8a39323ca9b2" providerId="Windows Live" clId="Web-{FF7F459F-C0C5-489C-9C21-CFBC7B56CB8A}" dt="2022-10-04T11:33:19.174" v="59" actId="14100"/>
          <ac:spMkLst>
            <pc:docMk/>
            <pc:sldMk cId="4137332662" sldId="265"/>
            <ac:spMk id="3" creationId="{E7DB1CBC-1C7A-9ED6-3A0E-B1FBBE84F9DB}"/>
          </ac:spMkLst>
        </pc:spChg>
      </pc:sldChg>
      <pc:sldMasterChg chg="add del addSldLayout del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1205917560" sldId="2147483788"/>
        </pc:sldMasterMkLst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012381462" sldId="2147483789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57021676" sldId="2147483790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104304197" sldId="2147483791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381794433" sldId="2147483792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079659331" sldId="2147483793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727211798" sldId="2147483794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106048504" sldId="2147483795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686705761" sldId="2147483796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474598918" sldId="2147483797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148505147" sldId="2147483798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73027413" sldId="2147483799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265808583" sldId="2147483800"/>
        </pc:sldMasterMkLst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11768358" sldId="214748380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987964374" sldId="214748380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787945337" sldId="214748380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997568310" sldId="214748380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284615772" sldId="214748380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198153845" sldId="214748380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929563302" sldId="214748380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472562711" sldId="214748380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39513260" sldId="214748380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218672789" sldId="214748381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294596450" sldId="2147483811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5.516" v="48"/>
        <pc:sldMasterMkLst>
          <pc:docMk/>
          <pc:sldMasterMk cId="1803897833" sldId="2147483812"/>
        </pc:sldMasterMkLst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24787055" sldId="214748381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61703896" sldId="214748381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96301140" sldId="214748381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143717024" sldId="214748381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896566901" sldId="214748381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094981124" sldId="214748381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93723973" sldId="214748381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34946311" sldId="214748382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343210587" sldId="214748382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880344305" sldId="214748382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620790868" sldId="2147483823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1.890" v="47"/>
        <pc:sldMasterMkLst>
          <pc:docMk/>
          <pc:sldMasterMk cId="2621713332" sldId="2147483824"/>
        </pc:sldMasterMkLst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164127980" sldId="214748382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392017605" sldId="214748382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980754366" sldId="214748382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01638341" sldId="214748382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4169862701" sldId="214748382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508246956" sldId="214748383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035822049" sldId="214748383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7709715" sldId="214748383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789459702" sldId="214748383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61645377" sldId="214748383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963203533" sldId="2147483835"/>
          </pc:sldLayoutMkLst>
        </pc:sldLayoutChg>
      </pc:sldMasterChg>
    </pc:docChg>
  </pc:docChgLst>
  <pc:docChgLst>
    <pc:chgData name="luis fernandez" userId="7ba62ef74e42bc87" providerId="Windows Live" clId="Web-{290CB0A9-894B-4DAB-8123-A605B9345043}"/>
    <pc:docChg chg="modSld">
      <pc:chgData name="luis fernandez" userId="7ba62ef74e42bc87" providerId="Windows Live" clId="Web-{290CB0A9-894B-4DAB-8123-A605B9345043}" dt="2022-10-04T09:46:36.949" v="0"/>
      <pc:docMkLst>
        <pc:docMk/>
      </pc:docMkLst>
      <pc:sldChg chg="modAnim">
        <pc:chgData name="luis fernandez" userId="7ba62ef74e42bc87" providerId="Windows Live" clId="Web-{290CB0A9-894B-4DAB-8123-A605B9345043}" dt="2022-10-04T09:46:36.949" v="0"/>
        <pc:sldMkLst>
          <pc:docMk/>
          <pc:sldMk cId="992274193" sldId="259"/>
        </pc:sldMkLst>
      </pc:sldChg>
    </pc:docChg>
  </pc:docChgLst>
  <pc:docChgLst>
    <pc:chgData name="Eduardo Martín-Sonseca.Alonso" userId="044a8a39323ca9b2" providerId="LiveId" clId="{37839B77-9B63-4AAE-801F-3EFA7B99B021}"/>
    <pc:docChg chg="undo redo custSel addSld delSld modSld">
      <pc:chgData name="Eduardo Martín-Sonseca.Alonso" userId="044a8a39323ca9b2" providerId="LiveId" clId="{37839B77-9B63-4AAE-801F-3EFA7B99B021}" dt="2022-10-05T18:38:56.239" v="3197" actId="14100"/>
      <pc:docMkLst>
        <pc:docMk/>
      </pc:docMkLst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1479924629" sldId="258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992274193" sldId="259"/>
        </pc:sldMkLst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3613378253" sldId="260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613378253" sldId="260"/>
            <ac:spMk id="20" creationId="{4C608BEB-860E-4094-8511-78603564A75E}"/>
          </ac:spMkLst>
        </pc:sp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addAnim delAnim modAnim delDesignElem">
        <pc:chgData name="Eduardo Martín-Sonseca.Alonso" userId="044a8a39323ca9b2" providerId="LiveId" clId="{37839B77-9B63-4AAE-801F-3EFA7B99B021}" dt="2022-10-05T17:33:25.819" v="85"/>
        <pc:sldMkLst>
          <pc:docMk/>
          <pc:sldMk cId="1106986487" sldId="261"/>
        </pc:sldMkLst>
        <pc:spChg chg="mod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3" creationId="{FDA276B4-AFA8-445E-BF46-D797C1B3F0B0}"/>
          </ac:spMkLst>
        </pc:spChg>
        <pc:spChg chg="add del mod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4" creationId="{75B968D6-146C-6378-708B-BDE1E6CBAE62}"/>
          </ac:spMkLst>
        </pc:spChg>
        <pc:spChg chg="add del mod">
          <ac:chgData name="Eduardo Martín-Sonseca.Alonso" userId="044a8a39323ca9b2" providerId="LiveId" clId="{37839B77-9B63-4AAE-801F-3EFA7B99B021}" dt="2022-10-05T17:31:51.063" v="57"/>
          <ac:spMkLst>
            <pc:docMk/>
            <pc:sldMk cId="1106986487" sldId="261"/>
            <ac:spMk id="5" creationId="{5CE761B8-D3BC-47B2-A21B-724C24430DE5}"/>
          </ac:spMkLst>
        </pc:spChg>
        <pc:spChg chg="del mod">
          <ac:chgData name="Eduardo Martín-Sonseca.Alonso" userId="044a8a39323ca9b2" providerId="LiveId" clId="{37839B77-9B63-4AAE-801F-3EFA7B99B021}" dt="2022-10-05T17:23:01.905" v="7" actId="478"/>
          <ac:spMkLst>
            <pc:docMk/>
            <pc:sldMk cId="1106986487" sldId="261"/>
            <ac:spMk id="6" creationId="{22E9BD6E-B7AB-7C53-4EB4-0ACEDFFA89B2}"/>
          </ac:spMkLst>
        </pc:spChg>
        <pc:spChg chg="add del mod">
          <ac:chgData name="Eduardo Martín-Sonseca.Alonso" userId="044a8a39323ca9b2" providerId="LiveId" clId="{37839B77-9B63-4AAE-801F-3EFA7B99B021}" dt="2022-10-05T17:31:50.340" v="50"/>
          <ac:spMkLst>
            <pc:docMk/>
            <pc:sldMk cId="1106986487" sldId="261"/>
            <ac:spMk id="6" creationId="{D81C4451-76C7-98E5-B193-FD8DC79B85BE}"/>
          </ac:spMkLst>
        </pc:spChg>
        <pc:spChg chg="add del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7" creationId="{8CA06CD6-90CA-4C45-856C-6771339E1E22}"/>
          </ac:spMkLst>
        </pc:spChg>
        <pc:spChg chg="add del">
          <ac:chgData name="Eduardo Martín-Sonseca.Alonso" userId="044a8a39323ca9b2" providerId="LiveId" clId="{37839B77-9B63-4AAE-801F-3EFA7B99B021}" dt="2022-10-05T17:31:50.843" v="52" actId="26606"/>
          <ac:spMkLst>
            <pc:docMk/>
            <pc:sldMk cId="1106986487" sldId="261"/>
            <ac:spMk id="10" creationId="{8CA06CD6-90CA-4C45-856C-6771339E1E22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1" creationId="{04812C46-200A-4DEB-A05E-3ED6C68C2387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106986487" sldId="261"/>
            <ac:spMk id="25" creationId="{8CA06CD6-90CA-4C45-856C-6771339E1E22}"/>
          </ac:spMkLst>
        </pc:spChg>
        <pc:cxnChg chg="add del">
          <ac:chgData name="Eduardo Martín-Sonseca.Alonso" userId="044a8a39323ca9b2" providerId="LiveId" clId="{37839B77-9B63-4AAE-801F-3EFA7B99B021}" dt="2022-10-05T17:31:51.157" v="59" actId="26606"/>
          <ac:cxnSpMkLst>
            <pc:docMk/>
            <pc:sldMk cId="1106986487" sldId="261"/>
            <ac:cxnSpMk id="11" creationId="{5021601D-2758-4B15-A31C-FDA184C51B3A}"/>
          </ac:cxnSpMkLst>
        </pc:cxnChg>
        <pc:cxnChg chg="add del">
          <ac:chgData name="Eduardo Martín-Sonseca.Alonso" userId="044a8a39323ca9b2" providerId="LiveId" clId="{37839B77-9B63-4AAE-801F-3EFA7B99B021}" dt="2022-10-05T17:31:50.843" v="52" actId="26606"/>
          <ac:cxnSpMkLst>
            <pc:docMk/>
            <pc:sldMk cId="1106986487" sldId="261"/>
            <ac:cxnSpMk id="12" creationId="{5021601D-2758-4B15-A31C-FDA184C51B3A}"/>
          </ac:cxnSpMkLst>
        </pc:cxn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1106986487" sldId="261"/>
            <ac:cxnSpMk id="26" creationId="{5021601D-2758-4B15-A31C-FDA184C51B3A}"/>
          </ac:cxnSpMkLst>
        </pc:cxnChg>
      </pc:sldChg>
      <pc:sldChg chg="addSp delSp modSp del mod setBg addAnim delAnim modAnim setClrOvrMap delDesignElem">
        <pc:chgData name="Eduardo Martín-Sonseca.Alonso" userId="044a8a39323ca9b2" providerId="LiveId" clId="{37839B77-9B63-4AAE-801F-3EFA7B99B021}" dt="2022-10-05T17:33:57.706" v="98" actId="47"/>
        <pc:sldMkLst>
          <pc:docMk/>
          <pc:sldMk cId="1015946967" sldId="262"/>
        </pc:sldMkLst>
        <pc:spChg chg="mod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2" creationId="{EEFFF1FB-241B-4CF4-A2C7-CFE2DA1A9AD1}"/>
          </ac:spMkLst>
        </pc:spChg>
        <pc:spChg chg="add del mod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3" creationId="{15C30D99-9D1D-F818-E779-B99040BA66C5}"/>
          </ac:spMkLst>
        </pc:spChg>
        <pc:spChg chg="mod ord">
          <ac:chgData name="Eduardo Martín-Sonseca.Alonso" userId="044a8a39323ca9b2" providerId="LiveId" clId="{37839B77-9B63-4AAE-801F-3EFA7B99B021}" dt="2022-10-05T17:33:48.072" v="96" actId="21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37839B77-9B63-4AAE-801F-3EFA7B99B021}" dt="2022-10-05T17:28:36.937" v="11" actId="478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9" creationId="{87CC2527-562A-4F69-B487-4371E5B243E7}"/>
          </ac:spMkLst>
        </pc:spChg>
        <pc:spChg chg="del">
          <ac:chgData name="Eduardo Martín-Sonseca.Alonso" userId="044a8a39323ca9b2" providerId="LiveId" clId="{37839B77-9B63-4AAE-801F-3EFA7B99B021}" dt="2022-10-05T17:28:56.768" v="12" actId="26606"/>
          <ac:spMkLst>
            <pc:docMk/>
            <pc:sldMk cId="1015946967" sldId="262"/>
            <ac:spMk id="17" creationId="{04812C46-200A-4DEB-A05E-3ED6C68C2387}"/>
          </ac:spMkLst>
        </pc:spChg>
        <pc:spChg chg="del">
          <ac:chgData name="Eduardo Martín-Sonseca.Alonso" userId="044a8a39323ca9b2" providerId="LiveId" clId="{37839B77-9B63-4AAE-801F-3EFA7B99B021}" dt="2022-10-05T17:28:56.768" v="12" actId="26606"/>
          <ac:spMkLst>
            <pc:docMk/>
            <pc:sldMk cId="1015946967" sldId="262"/>
            <ac:spMk id="19" creationId="{D1EA859B-E555-4109-94F3-6700E046E00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015946967" sldId="262"/>
            <ac:spMk id="24" creationId="{AD72D4D1-076F-49D3-9889-EFC4F6D7CA66}"/>
          </ac:spMkLst>
        </pc:spChg>
        <pc:cxnChg chg="add del">
          <ac:chgData name="Eduardo Martín-Sonseca.Alonso" userId="044a8a39323ca9b2" providerId="LiveId" clId="{37839B77-9B63-4AAE-801F-3EFA7B99B021}" dt="2022-10-05T17:31:50.906" v="53" actId="26606"/>
          <ac:cxnSpMkLst>
            <pc:docMk/>
            <pc:sldMk cId="1015946967" sldId="262"/>
            <ac:cxnSpMk id="11" creationId="{BCDAEC91-5BCE-4B55-9CC0-43EF94CB734B}"/>
          </ac:cxnSpMkLst>
        </pc:cxn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1015946967" sldId="262"/>
            <ac:cxnSpMk id="26" creationId="{2D72A2C9-F3CA-4216-8BAD-FA4C970C3C4E}"/>
          </ac:cxnSpMkLst>
        </pc:cxnChg>
      </pc:sldChg>
      <pc:sldChg chg="addSp delSp del delDesignElem">
        <pc:chgData name="Eduardo Martín-Sonseca.Alonso" userId="044a8a39323ca9b2" providerId="LiveId" clId="{37839B77-9B63-4AAE-801F-3EFA7B99B021}" dt="2022-10-05T17:34:33.034" v="120" actId="47"/>
        <pc:sldMkLst>
          <pc:docMk/>
          <pc:sldMk cId="3858405899" sldId="263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858405899" sldId="263"/>
            <ac:spMk id="33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858405899" sldId="263"/>
            <ac:spMk id="35" creationId="{D1EA859B-E555-4109-94F3-6700E046E008}"/>
          </ac:spMkLst>
        </pc:spChg>
      </pc:sldChg>
      <pc:sldChg chg="addSp delSp del delDesignElem">
        <pc:chgData name="Eduardo Martín-Sonseca.Alonso" userId="044a8a39323ca9b2" providerId="LiveId" clId="{37839B77-9B63-4AAE-801F-3EFA7B99B021}" dt="2022-10-05T17:35:04.820" v="133" actId="47"/>
        <pc:sldMkLst>
          <pc:docMk/>
          <pc:sldMk cId="3580276719" sldId="264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580276719" sldId="264"/>
            <ac:spMk id="28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580276719" sldId="264"/>
            <ac:spMk id="30" creationId="{D1EA859B-E555-4109-94F3-6700E046E008}"/>
          </ac:spMkLst>
        </pc:spChg>
      </pc:sldChg>
      <pc:sldChg chg="addSp delSp modSp mod setBg delAnim modAnim setClrOvrMap">
        <pc:chgData name="Eduardo Martín-Sonseca.Alonso" userId="044a8a39323ca9b2" providerId="LiveId" clId="{37839B77-9B63-4AAE-801F-3EFA7B99B021}" dt="2022-10-05T18:04:42.873" v="1414" actId="20577"/>
        <pc:sldMkLst>
          <pc:docMk/>
          <pc:sldMk cId="4137332662" sldId="265"/>
        </pc:sldMkLst>
        <pc:spChg chg="mod">
          <ac:chgData name="Eduardo Martín-Sonseca.Alonso" userId="044a8a39323ca9b2" providerId="LiveId" clId="{37839B77-9B63-4AAE-801F-3EFA7B99B021}" dt="2022-10-05T17:57:28.176" v="1167" actId="122"/>
          <ac:spMkLst>
            <pc:docMk/>
            <pc:sldMk cId="4137332662" sldId="265"/>
            <ac:spMk id="2" creationId="{2A7DC3FE-66EB-750C-3214-9159D346F772}"/>
          </ac:spMkLst>
        </pc:spChg>
        <pc:spChg chg="del mod">
          <ac:chgData name="Eduardo Martín-Sonseca.Alonso" userId="044a8a39323ca9b2" providerId="LiveId" clId="{37839B77-9B63-4AAE-801F-3EFA7B99B021}" dt="2022-10-05T17:47:14.022" v="824" actId="21"/>
          <ac:spMkLst>
            <pc:docMk/>
            <pc:sldMk cId="4137332662" sldId="265"/>
            <ac:spMk id="3" creationId="{E7DB1CBC-1C7A-9ED6-3A0E-B1FBBE84F9DB}"/>
          </ac:spMkLst>
        </pc:spChg>
        <pc:spChg chg="del mod ord">
          <ac:chgData name="Eduardo Martín-Sonseca.Alonso" userId="044a8a39323ca9b2" providerId="LiveId" clId="{37839B77-9B63-4AAE-801F-3EFA7B99B021}" dt="2022-10-05T17:48:07.413" v="832" actId="478"/>
          <ac:spMkLst>
            <pc:docMk/>
            <pc:sldMk cId="4137332662" sldId="265"/>
            <ac:spMk id="4" creationId="{F1E1F019-AE81-B16F-5ABB-78D9B2DD70F3}"/>
          </ac:spMkLst>
        </pc:spChg>
        <pc:spChg chg="add del mod ord">
          <ac:chgData name="Eduardo Martín-Sonseca.Alonso" userId="044a8a39323ca9b2" providerId="LiveId" clId="{37839B77-9B63-4AAE-801F-3EFA7B99B021}" dt="2022-10-05T18:04:37.681" v="1412" actId="20577"/>
          <ac:spMkLst>
            <pc:docMk/>
            <pc:sldMk cId="4137332662" sldId="265"/>
            <ac:spMk id="5" creationId="{4C43AC7E-1E6A-A806-6F01-694C1FEAE49C}"/>
          </ac:spMkLst>
        </pc:spChg>
        <pc:spChg chg="add del mod">
          <ac:chgData name="Eduardo Martín-Sonseca.Alonso" userId="044a8a39323ca9b2" providerId="LiveId" clId="{37839B77-9B63-4AAE-801F-3EFA7B99B021}" dt="2022-10-05T17:47:14.022" v="824" actId="21"/>
          <ac:spMkLst>
            <pc:docMk/>
            <pc:sldMk cId="4137332662" sldId="265"/>
            <ac:spMk id="6" creationId="{EC5FE7F7-1A78-F41C-E25A-80F60A59C04E}"/>
          </ac:spMkLst>
        </pc:spChg>
        <pc:spChg chg="add del mod">
          <ac:chgData name="Eduardo Martín-Sonseca.Alonso" userId="044a8a39323ca9b2" providerId="LiveId" clId="{37839B77-9B63-4AAE-801F-3EFA7B99B021}" dt="2022-10-05T17:47:18.768" v="825" actId="478"/>
          <ac:spMkLst>
            <pc:docMk/>
            <pc:sldMk cId="4137332662" sldId="265"/>
            <ac:spMk id="8" creationId="{F412C287-ADBF-9643-2507-17542D8FD001}"/>
          </ac:spMkLst>
        </pc:spChg>
        <pc:spChg chg="add del">
          <ac:chgData name="Eduardo Martín-Sonseca.Alonso" userId="044a8a39323ca9b2" providerId="LiveId" clId="{37839B77-9B63-4AAE-801F-3EFA7B99B021}" dt="2022-10-05T17:47:04.581" v="822" actId="26606"/>
          <ac:spMkLst>
            <pc:docMk/>
            <pc:sldMk cId="4137332662" sldId="265"/>
            <ac:spMk id="9" creationId="{10F24D38-B79E-44B4-830E-043F45D96DC2}"/>
          </ac:spMkLst>
        </pc:spChg>
        <pc:spChg chg="add del">
          <ac:chgData name="Eduardo Martín-Sonseca.Alonso" userId="044a8a39323ca9b2" providerId="LiveId" clId="{37839B77-9B63-4AAE-801F-3EFA7B99B021}" dt="2022-10-05T17:48:17.393" v="833" actId="26606"/>
          <ac:spMkLst>
            <pc:docMk/>
            <pc:sldMk cId="4137332662" sldId="265"/>
            <ac:spMk id="10" creationId="{E89ACC69-ADF2-492B-84C5-EA2CC16071F3}"/>
          </ac:spMkLst>
        </pc:spChg>
        <pc:spChg chg="add del mod">
          <ac:chgData name="Eduardo Martín-Sonseca.Alonso" userId="044a8a39323ca9b2" providerId="LiveId" clId="{37839B77-9B63-4AAE-801F-3EFA7B99B021}" dt="2022-10-05T17:48:00.351" v="830"/>
          <ac:spMkLst>
            <pc:docMk/>
            <pc:sldMk cId="4137332662" sldId="265"/>
            <ac:spMk id="13" creationId="{8A64DD66-8CAE-7344-44F1-D1C2EC7D7C2E}"/>
          </ac:spMkLst>
        </pc:spChg>
        <pc:spChg chg="add del mod">
          <ac:chgData name="Eduardo Martín-Sonseca.Alonso" userId="044a8a39323ca9b2" providerId="LiveId" clId="{37839B77-9B63-4AAE-801F-3EFA7B99B021}" dt="2022-10-05T17:48:00.351" v="830"/>
          <ac:spMkLst>
            <pc:docMk/>
            <pc:sldMk cId="4137332662" sldId="265"/>
            <ac:spMk id="14" creationId="{1EDA2029-6D09-4405-05E5-3BB7CF2AC049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15" creationId="{B775CD93-9DF2-48CB-9F57-1BCA9A46C7FA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16" creationId="{6166C6D1-23AC-49C4-BA07-238E4E9F8CEB}"/>
          </ac:spMkLst>
        </pc:spChg>
        <pc:spChg chg="add del">
          <ac:chgData name="Eduardo Martín-Sonseca.Alonso" userId="044a8a39323ca9b2" providerId="LiveId" clId="{37839B77-9B63-4AAE-801F-3EFA7B99B021}" dt="2022-10-05T17:47:46.647" v="828" actId="26606"/>
          <ac:spMkLst>
            <pc:docMk/>
            <pc:sldMk cId="4137332662" sldId="265"/>
            <ac:spMk id="17" creationId="{71CFE9EA-50D8-4028-BE42-DC2D813BEA66}"/>
          </ac:spMkLst>
        </pc:spChg>
        <pc:spChg chg="add del mod">
          <ac:chgData name="Eduardo Martín-Sonseca.Alonso" userId="044a8a39323ca9b2" providerId="LiveId" clId="{37839B77-9B63-4AAE-801F-3EFA7B99B021}" dt="2022-10-05T17:48:35.207" v="835" actId="21"/>
          <ac:spMkLst>
            <pc:docMk/>
            <pc:sldMk cId="4137332662" sldId="265"/>
            <ac:spMk id="18" creationId="{31CC7FA7-1C63-39ED-23A3-2CD5D4DE9096}"/>
          </ac:spMkLst>
        </pc:spChg>
        <pc:spChg chg="add del mod">
          <ac:chgData name="Eduardo Martín-Sonseca.Alonso" userId="044a8a39323ca9b2" providerId="LiveId" clId="{37839B77-9B63-4AAE-801F-3EFA7B99B021}" dt="2022-10-05T17:48:35.207" v="835" actId="21"/>
          <ac:spMkLst>
            <pc:docMk/>
            <pc:sldMk cId="4137332662" sldId="265"/>
            <ac:spMk id="20" creationId="{2F47839A-C9C4-4962-D7B1-7812C94F7418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1" creationId="{E186B68C-84BC-4A6E-99D1-EE87483C1349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3" creationId="{1C091803-41C2-48E0-9228-5148460C7479}"/>
          </ac:spMkLst>
        </pc:spChg>
        <pc:spChg chg="add del mod">
          <ac:chgData name="Eduardo Martín-Sonseca.Alonso" userId="044a8a39323ca9b2" providerId="LiveId" clId="{37839B77-9B63-4AAE-801F-3EFA7B99B021}" dt="2022-10-05T17:49:06.666" v="838" actId="478"/>
          <ac:spMkLst>
            <pc:docMk/>
            <pc:sldMk cId="4137332662" sldId="265"/>
            <ac:spMk id="24" creationId="{50709DB1-30DA-4B4A-826C-EF26F20143F3}"/>
          </ac:spMkLst>
        </pc:spChg>
        <pc:spChg chg="add mo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5" creationId="{A7DE5D37-8AA9-8EF9-EECC-6BBE4B884199}"/>
          </ac:spMkLst>
        </pc:spChg>
        <pc:spChg chg="add del mod">
          <ac:chgData name="Eduardo Martín-Sonseca.Alonso" userId="044a8a39323ca9b2" providerId="LiveId" clId="{37839B77-9B63-4AAE-801F-3EFA7B99B021}" dt="2022-10-05T17:54:27.398" v="1028" actId="478"/>
          <ac:spMkLst>
            <pc:docMk/>
            <pc:sldMk cId="4137332662" sldId="265"/>
            <ac:spMk id="26" creationId="{E41C29E7-553A-39B4-E47C-50759FE35043}"/>
          </ac:spMkLst>
        </pc:spChg>
        <pc:spChg chg="add del mod">
          <ac:chgData name="Eduardo Martín-Sonseca.Alonso" userId="044a8a39323ca9b2" providerId="LiveId" clId="{37839B77-9B63-4AAE-801F-3EFA7B99B021}" dt="2022-10-05T17:56:12.282" v="1149" actId="478"/>
          <ac:spMkLst>
            <pc:docMk/>
            <pc:sldMk cId="4137332662" sldId="265"/>
            <ac:spMk id="27" creationId="{700E91C5-F49F-6E19-8185-FDE68ECE335F}"/>
          </ac:spMkLst>
        </pc:spChg>
        <pc:spChg chg="add mod">
          <ac:chgData name="Eduardo Martín-Sonseca.Alonso" userId="044a8a39323ca9b2" providerId="LiveId" clId="{37839B77-9B63-4AAE-801F-3EFA7B99B021}" dt="2022-10-05T18:04:39.762" v="1413" actId="20577"/>
          <ac:spMkLst>
            <pc:docMk/>
            <pc:sldMk cId="4137332662" sldId="265"/>
            <ac:spMk id="28" creationId="{71DD8969-159A-661E-C6F7-DDFB1B537A91}"/>
          </ac:spMkLst>
        </pc:spChg>
        <pc:spChg chg="add del">
          <ac:chgData name="Eduardo Martín-Sonseca.Alonso" userId="044a8a39323ca9b2" providerId="LiveId" clId="{37839B77-9B63-4AAE-801F-3EFA7B99B021}" dt="2022-10-05T17:49:26.872" v="843" actId="26606"/>
          <ac:spMkLst>
            <pc:docMk/>
            <pc:sldMk cId="4137332662" sldId="265"/>
            <ac:spMk id="30" creationId="{8537B233-9CDD-4A90-AABB-A8963DEE4FBC}"/>
          </ac:spMkLst>
        </pc:spChg>
        <pc:spChg chg="add del">
          <ac:chgData name="Eduardo Martín-Sonseca.Alonso" userId="044a8a39323ca9b2" providerId="LiveId" clId="{37839B77-9B63-4AAE-801F-3EFA7B99B021}" dt="2022-10-05T17:55:13.263" v="1038" actId="22"/>
          <ac:spMkLst>
            <pc:docMk/>
            <pc:sldMk cId="4137332662" sldId="265"/>
            <ac:spMk id="31" creationId="{F85C1F48-5F2F-91AD-6E36-52A7BBC07C8A}"/>
          </ac:spMkLst>
        </pc:spChg>
        <pc:spChg chg="add mod">
          <ac:chgData name="Eduardo Martín-Sonseca.Alonso" userId="044a8a39323ca9b2" providerId="LiveId" clId="{37839B77-9B63-4AAE-801F-3EFA7B99B021}" dt="2022-10-05T18:04:42.873" v="1414" actId="20577"/>
          <ac:spMkLst>
            <pc:docMk/>
            <pc:sldMk cId="4137332662" sldId="265"/>
            <ac:spMk id="33" creationId="{DE956C8E-1F49-127B-D31A-7047D13A4C2E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4" creationId="{2C910467-8185-45DD-B8A2-A88DF20DF6E0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5" creationId="{CDA1A2E9-63FE-408D-A803-8E306ECAB4B3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6" creationId="{1A882A9F-F4E9-4E23-8F0B-20B5DF42EAA9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7" creationId="{FBE9F90C-C163-435B-9A68-D15C92D1CF2B}"/>
          </ac:spMkLst>
        </pc:spChg>
        <pc:spChg chg="add mod">
          <ac:chgData name="Eduardo Martín-Sonseca.Alonso" userId="044a8a39323ca9b2" providerId="LiveId" clId="{37839B77-9B63-4AAE-801F-3EFA7B99B021}" dt="2022-10-05T17:58:40.052" v="1214" actId="404"/>
          <ac:spMkLst>
            <pc:docMk/>
            <pc:sldMk cId="4137332662" sldId="265"/>
            <ac:spMk id="38" creationId="{CA4169E5-9120-9091-CC2A-25C84492C2F1}"/>
          </ac:spMkLst>
        </pc:spChg>
        <pc:cxnChg chg="add del">
          <ac:chgData name="Eduardo Martín-Sonseca.Alonso" userId="044a8a39323ca9b2" providerId="LiveId" clId="{37839B77-9B63-4AAE-801F-3EFA7B99B021}" dt="2022-10-05T17:47:04.581" v="822" actId="26606"/>
          <ac:cxnSpMkLst>
            <pc:docMk/>
            <pc:sldMk cId="4137332662" sldId="265"/>
            <ac:cxnSpMk id="11" creationId="{FC469874-256B-45B3-A79C-7591B4BA1ECC}"/>
          </ac:cxnSpMkLst>
        </pc:cxnChg>
        <pc:cxnChg chg="add del">
          <ac:chgData name="Eduardo Martín-Sonseca.Alonso" userId="044a8a39323ca9b2" providerId="LiveId" clId="{37839B77-9B63-4AAE-801F-3EFA7B99B021}" dt="2022-10-05T17:48:17.393" v="833" actId="26606"/>
          <ac:cxnSpMkLst>
            <pc:docMk/>
            <pc:sldMk cId="4137332662" sldId="265"/>
            <ac:cxnSpMk id="12" creationId="{F2AE495E-2AAF-4BC1-87A5-331009D82896}"/>
          </ac:cxnSpMkLst>
        </pc:cxnChg>
        <pc:cxnChg chg="add del">
          <ac:chgData name="Eduardo Martín-Sonseca.Alonso" userId="044a8a39323ca9b2" providerId="LiveId" clId="{37839B77-9B63-4AAE-801F-3EFA7B99B021}" dt="2022-10-05T17:47:46.647" v="828" actId="26606"/>
          <ac:cxnSpMkLst>
            <pc:docMk/>
            <pc:sldMk cId="4137332662" sldId="265"/>
            <ac:cxnSpMk id="19" creationId="{9A218DD6-0CC7-465B-B80F-747F97B4021F}"/>
          </ac:cxnSpMkLst>
        </pc:cxnChg>
        <pc:cxnChg chg="add del">
          <ac:chgData name="Eduardo Martín-Sonseca.Alonso" userId="044a8a39323ca9b2" providerId="LiveId" clId="{37839B77-9B63-4AAE-801F-3EFA7B99B021}" dt="2022-10-05T17:49:26.872" v="843" actId="26606"/>
          <ac:cxnSpMkLst>
            <pc:docMk/>
            <pc:sldMk cId="4137332662" sldId="265"/>
            <ac:cxnSpMk id="32" creationId="{040575EE-C594-4566-BC00-663004E52AB5}"/>
          </ac:cxnSpMkLst>
        </pc:cxnChg>
      </pc:sldChg>
      <pc:sldChg chg="addSp delSp modSp del mod">
        <pc:chgData name="Eduardo Martín-Sonseca.Alonso" userId="044a8a39323ca9b2" providerId="LiveId" clId="{37839B77-9B63-4AAE-801F-3EFA7B99B021}" dt="2022-10-05T18:30:39.830" v="3087" actId="47"/>
        <pc:sldMkLst>
          <pc:docMk/>
          <pc:sldMk cId="1986842871" sldId="266"/>
        </pc:sldMkLst>
        <pc:spChg chg="add del mod">
          <ac:chgData name="Eduardo Martín-Sonseca.Alonso" userId="044a8a39323ca9b2" providerId="LiveId" clId="{37839B77-9B63-4AAE-801F-3EFA7B99B021}" dt="2022-10-05T17:50:05.042" v="852" actId="478"/>
          <ac:spMkLst>
            <pc:docMk/>
            <pc:sldMk cId="1986842871" sldId="266"/>
            <ac:spMk id="2" creationId="{F0C22993-4CD9-EBAF-934E-DB27FCD13528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1986842871" sldId="266"/>
            <ac:spMk id="3" creationId="{00F9F412-0DEC-BB8A-A779-2A4092B186BE}"/>
          </ac:spMkLst>
        </pc:spChg>
        <pc:spChg chg="add del mod">
          <ac:chgData name="Eduardo Martín-Sonseca.Alonso" userId="044a8a39323ca9b2" providerId="LiveId" clId="{37839B77-9B63-4AAE-801F-3EFA7B99B021}" dt="2022-10-05T17:50:13.792" v="853" actId="21"/>
          <ac:spMkLst>
            <pc:docMk/>
            <pc:sldMk cId="1986842871" sldId="266"/>
            <ac:spMk id="5" creationId="{C563AFCC-40F6-F39C-A219-1887C68AAC3A}"/>
          </ac:spMkLst>
        </pc:spChg>
        <pc:spChg chg="add del mod">
          <ac:chgData name="Eduardo Martín-Sonseca.Alonso" userId="044a8a39323ca9b2" providerId="LiveId" clId="{37839B77-9B63-4AAE-801F-3EFA7B99B021}" dt="2022-10-05T17:50:13.792" v="853" actId="21"/>
          <ac:spMkLst>
            <pc:docMk/>
            <pc:sldMk cId="1986842871" sldId="266"/>
            <ac:spMk id="6" creationId="{F0B328CB-B0CF-A792-2845-505DF487E672}"/>
          </ac:spMkLst>
        </pc:spChg>
        <pc:spChg chg="add del mod">
          <ac:chgData name="Eduardo Martín-Sonseca.Alonso" userId="044a8a39323ca9b2" providerId="LiveId" clId="{37839B77-9B63-4AAE-801F-3EFA7B99B021}" dt="2022-10-05T17:50:05.042" v="852" actId="478"/>
          <ac:spMkLst>
            <pc:docMk/>
            <pc:sldMk cId="1986842871" sldId="266"/>
            <ac:spMk id="8" creationId="{7AD29718-E66A-A633-77C8-5BF212C44625}"/>
          </ac:spMkLst>
        </pc:spChg>
      </pc:sldChg>
      <pc:sldChg chg="addSp delSp modSp mod setBg delAnim modAnim">
        <pc:chgData name="Eduardo Martín-Sonseca.Alonso" userId="044a8a39323ca9b2" providerId="LiveId" clId="{37839B77-9B63-4AAE-801F-3EFA7B99B021}" dt="2022-10-05T18:38:16.884" v="3193" actId="14100"/>
        <pc:sldMkLst>
          <pc:docMk/>
          <pc:sldMk cId="147166308" sldId="267"/>
        </pc:sldMkLst>
        <pc:spChg chg="mod or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2" creationId="{AF782538-6BA3-40E9-97C7-BA07F82D710C}"/>
          </ac:spMkLst>
        </pc:spChg>
        <pc:spChg chg="del mod">
          <ac:chgData name="Eduardo Martín-Sonseca.Alonso" userId="044a8a39323ca9b2" providerId="LiveId" clId="{37839B77-9B63-4AAE-801F-3EFA7B99B021}" dt="2022-10-05T18:34:22.831" v="3157" actId="478"/>
          <ac:spMkLst>
            <pc:docMk/>
            <pc:sldMk cId="147166308" sldId="267"/>
            <ac:spMk id="3" creationId="{C852E464-83C1-F6D1-E15D-28524028C9F1}"/>
          </ac:spMkLst>
        </pc:spChg>
        <pc:spChg chg="del mod ord">
          <ac:chgData name="Eduardo Martín-Sonseca.Alonso" userId="044a8a39323ca9b2" providerId="LiveId" clId="{37839B77-9B63-4AAE-801F-3EFA7B99B021}" dt="2022-10-05T18:37:34.368" v="3185" actId="478"/>
          <ac:spMkLst>
            <pc:docMk/>
            <pc:sldMk cId="147166308" sldId="267"/>
            <ac:spMk id="4" creationId="{458A7921-403F-ED21-3E2F-51270E6BAA2B}"/>
          </ac:spMkLst>
        </pc:spChg>
        <pc:spChg chg="add mod">
          <ac:chgData name="Eduardo Martín-Sonseca.Alonso" userId="044a8a39323ca9b2" providerId="LiveId" clId="{37839B77-9B63-4AAE-801F-3EFA7B99B021}" dt="2022-10-05T18:38:16.884" v="3193" actId="14100"/>
          <ac:spMkLst>
            <pc:docMk/>
            <pc:sldMk cId="147166308" sldId="267"/>
            <ac:spMk id="6" creationId="{96F7F26F-F2C6-7957-FF63-E74B3106DDED}"/>
          </ac:spMkLst>
        </pc:spChg>
        <pc:spChg chg="add mod">
          <ac:chgData name="Eduardo Martín-Sonseca.Alonso" userId="044a8a39323ca9b2" providerId="LiveId" clId="{37839B77-9B63-4AAE-801F-3EFA7B99B021}" dt="2022-10-05T18:37:45.374" v="3186"/>
          <ac:spMkLst>
            <pc:docMk/>
            <pc:sldMk cId="147166308" sldId="267"/>
            <ac:spMk id="7" creationId="{4D1FE0E6-D1CE-E33F-24E6-CB73D732F6F7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1" creationId="{4281BC32-FF58-4898-A6B5-7B3D059BCEB0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3" creationId="{0D614406-135F-4875-9C87-53822CB19ABB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5" creationId="{A47020BD-3785-4628-8C5E-A4011B43EF88}"/>
          </ac:spMkLst>
        </pc:spChg>
      </pc:sldChg>
      <pc:sldChg chg="modSp del">
        <pc:chgData name="Eduardo Martín-Sonseca.Alonso" userId="044a8a39323ca9b2" providerId="LiveId" clId="{37839B77-9B63-4AAE-801F-3EFA7B99B021}" dt="2022-10-05T18:05:09.514" v="1415" actId="47"/>
        <pc:sldMkLst>
          <pc:docMk/>
          <pc:sldMk cId="2542492578" sldId="268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542492578" sldId="268"/>
            <ac:spMk id="2" creationId="{8607B768-0810-B456-80FF-C4AE6555F84F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542492578" sldId="268"/>
            <ac:spMk id="3" creationId="{41D81B99-2D68-EAFF-6209-27B8EC39288F}"/>
          </ac:spMkLst>
        </pc:spChg>
      </pc:sldChg>
      <pc:sldChg chg="addSp delSp modSp mod setBg">
        <pc:chgData name="Eduardo Martín-Sonseca.Alonso" userId="044a8a39323ca9b2" providerId="LiveId" clId="{37839B77-9B63-4AAE-801F-3EFA7B99B021}" dt="2022-10-05T18:38:56.239" v="3197" actId="14100"/>
        <pc:sldMkLst>
          <pc:docMk/>
          <pc:sldMk cId="2049985783" sldId="269"/>
        </pc:sldMkLst>
        <pc:spChg chg="mo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2" creationId="{C72BE69A-9CC3-B6DB-D96B-D5B859E8B1E0}"/>
          </ac:spMkLst>
        </pc:spChg>
        <pc:spChg chg="del mod">
          <ac:chgData name="Eduardo Martín-Sonseca.Alonso" userId="044a8a39323ca9b2" providerId="LiveId" clId="{37839B77-9B63-4AAE-801F-3EFA7B99B021}" dt="2022-10-05T18:38:40.760" v="3194" actId="478"/>
          <ac:spMkLst>
            <pc:docMk/>
            <pc:sldMk cId="2049985783" sldId="269"/>
            <ac:spMk id="3" creationId="{C99A62D3-153B-DF03-D089-BF6ACF462784}"/>
          </ac:spMkLst>
        </pc:spChg>
        <pc:spChg chg="or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4" creationId="{DD183648-FD5B-F4B3-C1E9-1BEB2C4915DD}"/>
          </ac:spMkLst>
        </pc:spChg>
        <pc:spChg chg="add mod">
          <ac:chgData name="Eduardo Martín-Sonseca.Alonso" userId="044a8a39323ca9b2" providerId="LiveId" clId="{37839B77-9B63-4AAE-801F-3EFA7B99B021}" dt="2022-10-05T18:38:56.239" v="3197" actId="14100"/>
          <ac:spMkLst>
            <pc:docMk/>
            <pc:sldMk cId="2049985783" sldId="269"/>
            <ac:spMk id="6" creationId="{3A214500-B530-2654-9FC2-679349A85AB5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1" creationId="{C2554CA6-288E-4202-BC52-2E5A8F0C0AED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3" creationId="{B10BB131-AC8E-4A8E-A5D1-36260F720C3B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5" creationId="{5B7778FC-632E-4DCA-A7CB-0D7731CCF970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7" creationId="{FA23A907-97FB-4A8F-880A-DD77401C4296}"/>
          </ac:spMkLst>
        </pc:spChg>
      </pc:sldChg>
      <pc:sldChg chg="modSp">
        <pc:chgData name="Eduardo Martín-Sonseca.Alonso" userId="044a8a39323ca9b2" providerId="LiveId" clId="{37839B77-9B63-4AAE-801F-3EFA7B99B021}" dt="2022-10-05T17:33:25.819" v="85"/>
        <pc:sldMkLst>
          <pc:docMk/>
          <pc:sldMk cId="43089264" sldId="270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43089264" sldId="270"/>
            <ac:spMk id="2" creationId="{45FB622A-3735-1AE0-8C20-270A97E71FEC}"/>
          </ac:spMkLst>
        </pc:spChg>
      </pc:sldChg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2585561534" sldId="271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2585561534" sldId="271"/>
            <ac:spMk id="71" creationId="{E862BE82-D00D-42C1-BF16-93AA37870C32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2585561534" sldId="271"/>
            <ac:spMk id="72" creationId="{F6D92C2D-1D3D-4974-918C-06579FB354A9}"/>
          </ac:spMkLst>
        </pc:spChg>
      </pc:sldChg>
      <pc:sldChg chg="addSp delSp del delDesignElem">
        <pc:chgData name="Eduardo Martín-Sonseca.Alonso" userId="044a8a39323ca9b2" providerId="LiveId" clId="{37839B77-9B63-4AAE-801F-3EFA7B99B021}" dt="2022-10-05T17:35:39.363" v="144" actId="47"/>
        <pc:sldMkLst>
          <pc:docMk/>
          <pc:sldMk cId="3255652957" sldId="273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255652957" sldId="273"/>
            <ac:spMk id="24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255652957" sldId="273"/>
            <ac:spMk id="26" creationId="{D1EA859B-E555-4109-94F3-6700E046E008}"/>
          </ac:spMkLst>
        </pc:spChg>
      </pc:sldChg>
      <pc:sldChg chg="add del">
        <pc:chgData name="Eduardo Martín-Sonseca.Alonso" userId="044a8a39323ca9b2" providerId="LiveId" clId="{37839B77-9B63-4AAE-801F-3EFA7B99B021}" dt="2022-10-05T17:31:49.020" v="47" actId="2890"/>
        <pc:sldMkLst>
          <pc:docMk/>
          <pc:sldMk cId="942453371" sldId="274"/>
        </pc:sldMkLst>
      </pc:sldChg>
      <pc:sldChg chg="modSp add modAnim">
        <pc:chgData name="Eduardo Martín-Sonseca.Alonso" userId="044a8a39323ca9b2" providerId="LiveId" clId="{37839B77-9B63-4AAE-801F-3EFA7B99B021}" dt="2022-10-05T17:33:52.236" v="97"/>
        <pc:sldMkLst>
          <pc:docMk/>
          <pc:sldMk cId="4144329613" sldId="274"/>
        </pc:sldMkLst>
        <pc:spChg chg="mod">
          <ac:chgData name="Eduardo Martín-Sonseca.Alonso" userId="044a8a39323ca9b2" providerId="LiveId" clId="{37839B77-9B63-4AAE-801F-3EFA7B99B021}" dt="2022-10-05T17:33:40.157" v="95" actId="20577"/>
          <ac:spMkLst>
            <pc:docMk/>
            <pc:sldMk cId="4144329613" sldId="274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3:52.236" v="97"/>
          <ac:spMkLst>
            <pc:docMk/>
            <pc:sldMk cId="4144329613" sldId="274"/>
            <ac:spMk id="3" creationId="{FDA276B4-AFA8-445E-BF46-D797C1B3F0B0}"/>
          </ac:spMkLst>
        </pc:spChg>
      </pc:sldChg>
      <pc:sldChg chg="modSp add mod modAnim">
        <pc:chgData name="Eduardo Martín-Sonseca.Alonso" userId="044a8a39323ca9b2" providerId="LiveId" clId="{37839B77-9B63-4AAE-801F-3EFA7B99B021}" dt="2022-10-05T17:34:28.732" v="119" actId="27636"/>
        <pc:sldMkLst>
          <pc:docMk/>
          <pc:sldMk cId="3603837440" sldId="275"/>
        </pc:sldMkLst>
        <pc:spChg chg="mod">
          <ac:chgData name="Eduardo Martín-Sonseca.Alonso" userId="044a8a39323ca9b2" providerId="LiveId" clId="{37839B77-9B63-4AAE-801F-3EFA7B99B021}" dt="2022-10-05T17:34:09.980" v="113" actId="20577"/>
          <ac:spMkLst>
            <pc:docMk/>
            <pc:sldMk cId="3603837440" sldId="275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4:28.732" v="119" actId="27636"/>
          <ac:spMkLst>
            <pc:docMk/>
            <pc:sldMk cId="3603837440" sldId="275"/>
            <ac:spMk id="3" creationId="{FDA276B4-AFA8-445E-BF46-D797C1B3F0B0}"/>
          </ac:spMkLst>
        </pc:spChg>
      </pc:sldChg>
      <pc:sldChg chg="modSp add mod modAnim">
        <pc:chgData name="Eduardo Martín-Sonseca.Alonso" userId="044a8a39323ca9b2" providerId="LiveId" clId="{37839B77-9B63-4AAE-801F-3EFA7B99B021}" dt="2022-10-05T17:34:57.560" v="132" actId="27636"/>
        <pc:sldMkLst>
          <pc:docMk/>
          <pc:sldMk cId="2957840866" sldId="276"/>
        </pc:sldMkLst>
        <pc:spChg chg="mod">
          <ac:chgData name="Eduardo Martín-Sonseca.Alonso" userId="044a8a39323ca9b2" providerId="LiveId" clId="{37839B77-9B63-4AAE-801F-3EFA7B99B021}" dt="2022-10-05T17:34:49.344" v="130" actId="20577"/>
          <ac:spMkLst>
            <pc:docMk/>
            <pc:sldMk cId="2957840866" sldId="276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4:57.560" v="132" actId="27636"/>
          <ac:spMkLst>
            <pc:docMk/>
            <pc:sldMk cId="2957840866" sldId="276"/>
            <ac:spMk id="3" creationId="{FDA276B4-AFA8-445E-BF46-D797C1B3F0B0}"/>
          </ac:spMkLst>
        </pc:spChg>
      </pc:sldChg>
      <pc:sldChg chg="modSp add mod modAnim">
        <pc:chgData name="Eduardo Martín-Sonseca.Alonso" userId="044a8a39323ca9b2" providerId="LiveId" clId="{37839B77-9B63-4AAE-801F-3EFA7B99B021}" dt="2022-10-05T17:35:34.493" v="143" actId="1076"/>
        <pc:sldMkLst>
          <pc:docMk/>
          <pc:sldMk cId="3340421590" sldId="277"/>
        </pc:sldMkLst>
        <pc:spChg chg="mod">
          <ac:chgData name="Eduardo Martín-Sonseca.Alonso" userId="044a8a39323ca9b2" providerId="LiveId" clId="{37839B77-9B63-4AAE-801F-3EFA7B99B021}" dt="2022-10-05T17:35:18.999" v="139" actId="20577"/>
          <ac:spMkLst>
            <pc:docMk/>
            <pc:sldMk cId="3340421590" sldId="277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5:34.493" v="143" actId="1076"/>
          <ac:spMkLst>
            <pc:docMk/>
            <pc:sldMk cId="3340421590" sldId="277"/>
            <ac:spMk id="3" creationId="{FDA276B4-AFA8-445E-BF46-D797C1B3F0B0}"/>
          </ac:spMkLst>
        </pc:spChg>
      </pc:sldChg>
      <pc:sldChg chg="delSp modSp add mod">
        <pc:chgData name="Eduardo Martín-Sonseca.Alonso" userId="044a8a39323ca9b2" providerId="LiveId" clId="{37839B77-9B63-4AAE-801F-3EFA7B99B021}" dt="2022-10-05T18:09:24.673" v="1694" actId="1076"/>
        <pc:sldMkLst>
          <pc:docMk/>
          <pc:sldMk cId="316164814" sldId="278"/>
        </pc:sldMkLst>
        <pc:spChg chg="mod">
          <ac:chgData name="Eduardo Martín-Sonseca.Alonso" userId="044a8a39323ca9b2" providerId="LiveId" clId="{37839B77-9B63-4AAE-801F-3EFA7B99B021}" dt="2022-10-05T18:09:24.673" v="1694" actId="1076"/>
          <ac:spMkLst>
            <pc:docMk/>
            <pc:sldMk cId="316164814" sldId="278"/>
            <ac:spMk id="5" creationId="{4C43AC7E-1E6A-A806-6F01-694C1FEAE49C}"/>
          </ac:spMkLst>
        </pc:spChg>
        <pc:spChg chg="del">
          <ac:chgData name="Eduardo Martín-Sonseca.Alonso" userId="044a8a39323ca9b2" providerId="LiveId" clId="{37839B77-9B63-4AAE-801F-3EFA7B99B021}" dt="2022-10-05T17:59:34.480" v="1230" actId="478"/>
          <ac:spMkLst>
            <pc:docMk/>
            <pc:sldMk cId="316164814" sldId="278"/>
            <ac:spMk id="28" creationId="{71DD8969-159A-661E-C6F7-DDFB1B537A91}"/>
          </ac:spMkLst>
        </pc:spChg>
        <pc:spChg chg="del">
          <ac:chgData name="Eduardo Martín-Sonseca.Alonso" userId="044a8a39323ca9b2" providerId="LiveId" clId="{37839B77-9B63-4AAE-801F-3EFA7B99B021}" dt="2022-10-05T17:59:36.211" v="1231" actId="478"/>
          <ac:spMkLst>
            <pc:docMk/>
            <pc:sldMk cId="316164814" sldId="278"/>
            <ac:spMk id="33" creationId="{DE956C8E-1F49-127B-D31A-7047D13A4C2E}"/>
          </ac:spMkLst>
        </pc:spChg>
        <pc:spChg chg="mod">
          <ac:chgData name="Eduardo Martín-Sonseca.Alonso" userId="044a8a39323ca9b2" providerId="LiveId" clId="{37839B77-9B63-4AAE-801F-3EFA7B99B021}" dt="2022-10-05T17:59:22.318" v="1229" actId="20577"/>
          <ac:spMkLst>
            <pc:docMk/>
            <pc:sldMk cId="316164814" sldId="278"/>
            <ac:spMk id="38" creationId="{CA4169E5-9120-9091-CC2A-25C84492C2F1}"/>
          </ac:spMkLst>
        </pc:spChg>
      </pc:sldChg>
      <pc:sldChg chg="delSp add del setBg delDesignElem">
        <pc:chgData name="Eduardo Martín-Sonseca.Alonso" userId="044a8a39323ca9b2" providerId="LiveId" clId="{37839B77-9B63-4AAE-801F-3EFA7B99B021}" dt="2022-10-05T17:59:03.400" v="1217" actId="47"/>
        <pc:sldMkLst>
          <pc:docMk/>
          <pc:sldMk cId="1121417007" sldId="278"/>
        </pc:sldMkLst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4" creationId="{2C910467-8185-45DD-B8A2-A88DF20DF6E0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5" creationId="{CDA1A2E9-63FE-408D-A803-8E306ECAB4B3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6" creationId="{1A882A9F-F4E9-4E23-8F0B-20B5DF42EAA9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7" creationId="{FBE9F90C-C163-435B-9A68-D15C92D1CF2B}"/>
          </ac:spMkLst>
        </pc:spChg>
      </pc:sldChg>
      <pc:sldChg chg="addSp delSp add del setBg delDesignElem">
        <pc:chgData name="Eduardo Martín-Sonseca.Alonso" userId="044a8a39323ca9b2" providerId="LiveId" clId="{37839B77-9B63-4AAE-801F-3EFA7B99B021}" dt="2022-10-05T17:57:27.233" v="1166"/>
        <pc:sldMkLst>
          <pc:docMk/>
          <pc:sldMk cId="1224739728" sldId="278"/>
        </pc:sldMkLst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4" creationId="{2C910467-8185-45DD-B8A2-A88DF20DF6E0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5" creationId="{CDA1A2E9-63FE-408D-A803-8E306ECAB4B3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6" creationId="{1A882A9F-F4E9-4E23-8F0B-20B5DF42EAA9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7" creationId="{FBE9F90C-C163-435B-9A68-D15C92D1CF2B}"/>
          </ac:spMkLst>
        </pc:spChg>
      </pc:sldChg>
      <pc:sldChg chg="addSp delSp modSp add mod modAnim">
        <pc:chgData name="Eduardo Martín-Sonseca.Alonso" userId="044a8a39323ca9b2" providerId="LiveId" clId="{37839B77-9B63-4AAE-801F-3EFA7B99B021}" dt="2022-10-05T18:04:11.877" v="1364" actId="1036"/>
        <pc:sldMkLst>
          <pc:docMk/>
          <pc:sldMk cId="1742839268" sldId="279"/>
        </pc:sldMkLst>
        <pc:spChg chg="add mod">
          <ac:chgData name="Eduardo Martín-Sonseca.Alonso" userId="044a8a39323ca9b2" providerId="LiveId" clId="{37839B77-9B63-4AAE-801F-3EFA7B99B021}" dt="2022-10-05T18:03:13.947" v="1307" actId="20577"/>
          <ac:spMkLst>
            <pc:docMk/>
            <pc:sldMk cId="1742839268" sldId="279"/>
            <ac:spMk id="4" creationId="{F51D6295-97C2-8AE6-70F1-9E4E399E67E6}"/>
          </ac:spMkLst>
        </pc:spChg>
        <pc:spChg chg="del">
          <ac:chgData name="Eduardo Martín-Sonseca.Alonso" userId="044a8a39323ca9b2" providerId="LiveId" clId="{37839B77-9B63-4AAE-801F-3EFA7B99B021}" dt="2022-10-05T18:02:04.407" v="1274" actId="478"/>
          <ac:spMkLst>
            <pc:docMk/>
            <pc:sldMk cId="1742839268" sldId="279"/>
            <ac:spMk id="5" creationId="{4C43AC7E-1E6A-A806-6F01-694C1FEAE49C}"/>
          </ac:spMkLst>
        </pc:spChg>
        <pc:spChg chg="add mod">
          <ac:chgData name="Eduardo Martín-Sonseca.Alonso" userId="044a8a39323ca9b2" providerId="LiveId" clId="{37839B77-9B63-4AAE-801F-3EFA7B99B021}" dt="2022-10-05T18:04:11.877" v="1364" actId="1036"/>
          <ac:spMkLst>
            <pc:docMk/>
            <pc:sldMk cId="1742839268" sldId="279"/>
            <ac:spMk id="7" creationId="{97C76C38-C8FF-F7CA-5D4C-0F59DF619C6A}"/>
          </ac:spMkLst>
        </pc:spChg>
        <pc:spChg chg="mod">
          <ac:chgData name="Eduardo Martín-Sonseca.Alonso" userId="044a8a39323ca9b2" providerId="LiveId" clId="{37839B77-9B63-4AAE-801F-3EFA7B99B021}" dt="2022-10-05T18:01:47.553" v="1273" actId="1076"/>
          <ac:spMkLst>
            <pc:docMk/>
            <pc:sldMk cId="1742839268" sldId="279"/>
            <ac:spMk id="38" creationId="{CA4169E5-9120-9091-CC2A-25C84492C2F1}"/>
          </ac:spMkLst>
        </pc:spChg>
      </pc:sldChg>
      <pc:sldChg chg="addSp delSp modSp add mod">
        <pc:chgData name="Eduardo Martín-Sonseca.Alonso" userId="044a8a39323ca9b2" providerId="LiveId" clId="{37839B77-9B63-4AAE-801F-3EFA7B99B021}" dt="2022-10-05T18:21:50.708" v="2548" actId="14100"/>
        <pc:sldMkLst>
          <pc:docMk/>
          <pc:sldMk cId="3883349450" sldId="280"/>
        </pc:sldMkLst>
        <pc:spChg chg="mod">
          <ac:chgData name="Eduardo Martín-Sonseca.Alonso" userId="044a8a39323ca9b2" providerId="LiveId" clId="{37839B77-9B63-4AAE-801F-3EFA7B99B021}" dt="2022-10-05T18:18:47.101" v="2349" actId="403"/>
          <ac:spMkLst>
            <pc:docMk/>
            <pc:sldMk cId="3883349450" sldId="280"/>
            <ac:spMk id="4" creationId="{F51D6295-97C2-8AE6-70F1-9E4E399E67E6}"/>
          </ac:spMkLst>
        </pc:spChg>
        <pc:spChg chg="add mod">
          <ac:chgData name="Eduardo Martín-Sonseca.Alonso" userId="044a8a39323ca9b2" providerId="LiveId" clId="{37839B77-9B63-4AAE-801F-3EFA7B99B021}" dt="2022-10-05T18:19:13.723" v="2355" actId="1076"/>
          <ac:spMkLst>
            <pc:docMk/>
            <pc:sldMk cId="3883349450" sldId="280"/>
            <ac:spMk id="5" creationId="{F66509A1-CE9E-11C9-7CBF-66896160AFDD}"/>
          </ac:spMkLst>
        </pc:spChg>
        <pc:spChg chg="del">
          <ac:chgData name="Eduardo Martín-Sonseca.Alonso" userId="044a8a39323ca9b2" providerId="LiveId" clId="{37839B77-9B63-4AAE-801F-3EFA7B99B021}" dt="2022-10-05T18:06:33.389" v="1441" actId="478"/>
          <ac:spMkLst>
            <pc:docMk/>
            <pc:sldMk cId="3883349450" sldId="280"/>
            <ac:spMk id="7" creationId="{97C76C38-C8FF-F7CA-5D4C-0F59DF619C6A}"/>
          </ac:spMkLst>
        </pc:spChg>
        <pc:spChg chg="add mod">
          <ac:chgData name="Eduardo Martín-Sonseca.Alonso" userId="044a8a39323ca9b2" providerId="LiveId" clId="{37839B77-9B63-4AAE-801F-3EFA7B99B021}" dt="2022-10-05T18:19:19.518" v="2356" actId="1076"/>
          <ac:spMkLst>
            <pc:docMk/>
            <pc:sldMk cId="3883349450" sldId="280"/>
            <ac:spMk id="8" creationId="{B00BDDAF-B4CF-36B9-8161-81CCC351A1F9}"/>
          </ac:spMkLst>
        </pc:spChg>
        <pc:spChg chg="add mod">
          <ac:chgData name="Eduardo Martín-Sonseca.Alonso" userId="044a8a39323ca9b2" providerId="LiveId" clId="{37839B77-9B63-4AAE-801F-3EFA7B99B021}" dt="2022-10-05T18:19:23.839" v="2357" actId="1076"/>
          <ac:spMkLst>
            <pc:docMk/>
            <pc:sldMk cId="3883349450" sldId="280"/>
            <ac:spMk id="10" creationId="{5AB6A6EE-E3F2-AFD8-2C2B-09DEFB1D2687}"/>
          </ac:spMkLst>
        </pc:spChg>
        <pc:spChg chg="add mod">
          <ac:chgData name="Eduardo Martín-Sonseca.Alonso" userId="044a8a39323ca9b2" providerId="LiveId" clId="{37839B77-9B63-4AAE-801F-3EFA7B99B021}" dt="2022-10-05T18:21:50.708" v="2548" actId="14100"/>
          <ac:spMkLst>
            <pc:docMk/>
            <pc:sldMk cId="3883349450" sldId="280"/>
            <ac:spMk id="12" creationId="{FA9D423B-92DA-CF0D-86F3-06F3548E0219}"/>
          </ac:spMkLst>
        </pc:spChg>
        <pc:spChg chg="mod">
          <ac:chgData name="Eduardo Martín-Sonseca.Alonso" userId="044a8a39323ca9b2" providerId="LiveId" clId="{37839B77-9B63-4AAE-801F-3EFA7B99B021}" dt="2022-10-05T18:10:08.533" v="1707" actId="20577"/>
          <ac:spMkLst>
            <pc:docMk/>
            <pc:sldMk cId="3883349450" sldId="280"/>
            <ac:spMk id="38" creationId="{CA4169E5-9120-9091-CC2A-25C84492C2F1}"/>
          </ac:spMkLst>
        </pc:spChg>
      </pc:sldChg>
      <pc:sldChg chg="addSp delSp modSp add mod modAnim">
        <pc:chgData name="Eduardo Martín-Sonseca.Alonso" userId="044a8a39323ca9b2" providerId="LiveId" clId="{37839B77-9B63-4AAE-801F-3EFA7B99B021}" dt="2022-10-05T18:33:11.995" v="3140" actId="113"/>
        <pc:sldMkLst>
          <pc:docMk/>
          <pc:sldMk cId="613202933" sldId="281"/>
        </pc:sldMkLst>
        <pc:spChg chg="mod">
          <ac:chgData name="Eduardo Martín-Sonseca.Alonso" userId="044a8a39323ca9b2" providerId="LiveId" clId="{37839B77-9B63-4AAE-801F-3EFA7B99B021}" dt="2022-10-05T18:30:58.659" v="3088" actId="1076"/>
          <ac:spMkLst>
            <pc:docMk/>
            <pc:sldMk cId="613202933" sldId="281"/>
            <ac:spMk id="4" creationId="{F51D6295-97C2-8AE6-70F1-9E4E399E67E6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5" creationId="{F66509A1-CE9E-11C9-7CBF-66896160AFDD}"/>
          </ac:spMkLst>
        </pc:spChg>
        <pc:spChg chg="add del mod">
          <ac:chgData name="Eduardo Martín-Sonseca.Alonso" userId="044a8a39323ca9b2" providerId="LiveId" clId="{37839B77-9B63-4AAE-801F-3EFA7B99B021}" dt="2022-10-05T18:32:06.840" v="3109" actId="478"/>
          <ac:spMkLst>
            <pc:docMk/>
            <pc:sldMk cId="613202933" sldId="281"/>
            <ac:spMk id="6" creationId="{7393B6D2-6E5C-4C3B-4B27-696178BD2A37}"/>
          </ac:spMkLst>
        </pc:spChg>
        <pc:spChg chg="add mod">
          <ac:chgData name="Eduardo Martín-Sonseca.Alonso" userId="044a8a39323ca9b2" providerId="LiveId" clId="{37839B77-9B63-4AAE-801F-3EFA7B99B021}" dt="2022-10-05T18:33:11.995" v="3140" actId="113"/>
          <ac:spMkLst>
            <pc:docMk/>
            <pc:sldMk cId="613202933" sldId="281"/>
            <ac:spMk id="7" creationId="{9125BEFB-4299-C316-B927-85086C122959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8" creationId="{B00BDDAF-B4CF-36B9-8161-81CCC351A1F9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10" creationId="{5AB6A6EE-E3F2-AFD8-2C2B-09DEFB1D2687}"/>
          </ac:spMkLst>
        </pc:spChg>
        <pc:spChg chg="mod">
          <ac:chgData name="Eduardo Martín-Sonseca.Alonso" userId="044a8a39323ca9b2" providerId="LiveId" clId="{37839B77-9B63-4AAE-801F-3EFA7B99B021}" dt="2022-10-05T18:31:19.409" v="3090" actId="1076"/>
          <ac:spMkLst>
            <pc:docMk/>
            <pc:sldMk cId="613202933" sldId="281"/>
            <ac:spMk id="12" creationId="{FA9D423B-92DA-CF0D-86F3-06F3548E0219}"/>
          </ac:spMkLst>
        </pc:spChg>
        <pc:spChg chg="mod">
          <ac:chgData name="Eduardo Martín-Sonseca.Alonso" userId="044a8a39323ca9b2" providerId="LiveId" clId="{37839B77-9B63-4AAE-801F-3EFA7B99B021}" dt="2022-10-05T18:22:31.788" v="2563" actId="20577"/>
          <ac:spMkLst>
            <pc:docMk/>
            <pc:sldMk cId="613202933" sldId="281"/>
            <ac:spMk id="38" creationId="{CA4169E5-9120-9091-CC2A-25C84492C2F1}"/>
          </ac:spMkLst>
        </pc:spChg>
      </pc:sldChg>
      <pc:sldChg chg="addSp delSp modSp new mod setBg delAnim modAnim">
        <pc:chgData name="Eduardo Martín-Sonseca.Alonso" userId="044a8a39323ca9b2" providerId="LiveId" clId="{37839B77-9B63-4AAE-801F-3EFA7B99B021}" dt="2022-10-05T18:36:27.621" v="3176"/>
        <pc:sldMkLst>
          <pc:docMk/>
          <pc:sldMk cId="339404012" sldId="282"/>
        </pc:sldMkLst>
        <pc:spChg chg="mod or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2" creationId="{62F8E520-52DC-0807-E034-7790173089E5}"/>
          </ac:spMkLst>
        </pc:spChg>
        <pc:spChg chg="del">
          <ac:chgData name="Eduardo Martín-Sonseca.Alonso" userId="044a8a39323ca9b2" providerId="LiveId" clId="{37839B77-9B63-4AAE-801F-3EFA7B99B021}" dt="2022-10-05T18:34:06.428" v="3155" actId="478"/>
          <ac:spMkLst>
            <pc:docMk/>
            <pc:sldMk cId="339404012" sldId="282"/>
            <ac:spMk id="3" creationId="{EE428212-286B-B783-56FA-332B28C1D02E}"/>
          </ac:spMkLst>
        </pc:spChg>
        <pc:spChg chg="add del mod ord">
          <ac:chgData name="Eduardo Martín-Sonseca.Alonso" userId="044a8a39323ca9b2" providerId="LiveId" clId="{37839B77-9B63-4AAE-801F-3EFA7B99B021}" dt="2022-10-05T18:36:13.652" v="3175" actId="478"/>
          <ac:spMkLst>
            <pc:docMk/>
            <pc:sldMk cId="339404012" sldId="282"/>
            <ac:spMk id="4" creationId="{5EF66986-A67D-FE57-A060-36076BD211DD}"/>
          </ac:spMkLst>
        </pc:spChg>
        <pc:spChg chg="add del mod">
          <ac:chgData name="Eduardo Martín-Sonseca.Alonso" userId="044a8a39323ca9b2" providerId="LiveId" clId="{37839B77-9B63-4AAE-801F-3EFA7B99B021}" dt="2022-10-05T18:35:24.760" v="3165" actId="478"/>
          <ac:spMkLst>
            <pc:docMk/>
            <pc:sldMk cId="339404012" sldId="282"/>
            <ac:spMk id="6" creationId="{E0DF5209-599B-F0CC-BD64-B5CF9423BB59}"/>
          </ac:spMkLst>
        </pc:spChg>
        <pc:spChg chg="add mo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8" creationId="{5CE639B4-4005-E7BB-E84A-9A2596C1C72D}"/>
          </ac:spMkLst>
        </pc:spChg>
        <pc:spChg chg="add mod">
          <ac:chgData name="Eduardo Martín-Sonseca.Alonso" userId="044a8a39323ca9b2" providerId="LiveId" clId="{37839B77-9B63-4AAE-801F-3EFA7B99B021}" dt="2022-10-05T18:36:27.621" v="3176"/>
          <ac:spMkLst>
            <pc:docMk/>
            <pc:sldMk cId="339404012" sldId="282"/>
            <ac:spMk id="9" creationId="{2C3D27E8-C7AC-D100-AC43-992D28FC520C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3" creationId="{4281BC32-FF58-4898-A6B5-7B3D059BCEB0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5" creationId="{0D614406-135F-4875-9C87-53822CB19ABB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7" creationId="{A47020BD-3785-4628-8C5E-A4011B43EF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A1D6-79B5-4662-AA27-56CA8B09CA67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3BF9-1A7E-41CC-8E46-9BE8DA79F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9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182327/" TargetMode="External"/><Relationship Id="rId2" Type="http://schemas.openxmlformats.org/officeDocument/2006/relationships/hyperlink" Target="https://www.computerworld.com/article/2472667/the-government-and-big-data--use--problems-and-potent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es/big-data/what-is-big-data/" TargetMode="External"/><Relationship Id="rId5" Type="http://schemas.openxmlformats.org/officeDocument/2006/relationships/hyperlink" Target="https://www.eldiario.es/tecnologia/diario-turing/big-data_1_5767121.html" TargetMode="External"/><Relationship Id="rId4" Type="http://schemas.openxmlformats.org/officeDocument/2006/relationships/hyperlink" Target="https://web.archive.org/web/20181016203319/https:/www.datahack.es/cinco-v-big-data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76BF477E-1037-8DBF-F6EA-9F38B8FBE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EXPLOTACIÓN DE LAS BASES DE DATOS</a:t>
            </a:r>
          </a:p>
          <a:p>
            <a:pPr algn="l"/>
            <a:r>
              <a:rPr lang="en-US" sz="2000"/>
              <a:t>BIG DATA</a:t>
            </a:r>
            <a:endParaRPr lang="en-US" sz="2000" dirty="0"/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119BA4-44C4-4FFE-81D8-1B5FE1ABFCE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C43AC7E-1E6A-A806-6F01-694C1FEAE49C}"/>
              </a:ext>
            </a:extLst>
          </p:cNvPr>
          <p:cNvSpPr txBox="1">
            <a:spLocks/>
          </p:cNvSpPr>
          <p:nvPr/>
        </p:nvSpPr>
        <p:spPr>
          <a:xfrm>
            <a:off x="4921009" y="2267823"/>
            <a:ext cx="6409919" cy="2313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Personas: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correos electrónicos, mensajes por WhatsApp...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Transacciones: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llamadas telefónicas, acceso a redes WIFI públicas...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Mercadotecnia: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interacciones con las páginas web...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Interacciones M2M: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sensores de temperatura, de luz...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Datos Biométricos: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huellas dactilares, lectores de cadenas de ADN...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3017520" y="4843145"/>
            <a:ext cx="1349026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OBTENCIÓN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TRANSFORMACIÓN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4758691" y="154355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datos se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extraen, transforman y cargan (ETL)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C76C38-C8FF-F7CA-5D4C-0F59DF619C6A}"/>
              </a:ext>
            </a:extLst>
          </p:cNvPr>
          <p:cNvSpPr txBox="1"/>
          <p:nvPr/>
        </p:nvSpPr>
        <p:spPr>
          <a:xfrm>
            <a:off x="4314920" y="3449989"/>
            <a:ext cx="609447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533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ejemplo de plataforma ETL es el Pentaho Data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más concretamente su aplicación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Spoon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ALMACENAMIENTO NOSQL Y TIPOS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4758691" y="848913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 sistemas los cuales no cumplen con el modelo entidad-relación, son más flexibles y sencillos de consultar, permite la manipulación de grandes cantidades de información de manera rápida,  mediante los siguientes tipos :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6509A1-CE9E-11C9-7CBF-66896160AFDD}"/>
              </a:ext>
            </a:extLst>
          </p:cNvPr>
          <p:cNvSpPr txBox="1"/>
          <p:nvPr/>
        </p:nvSpPr>
        <p:spPr>
          <a:xfrm>
            <a:off x="4758691" y="2124674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Clave-valor (key-</a:t>
            </a:r>
            <a:r>
              <a:rPr lang="es-ES" sz="16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Los datos se almacenan de forma similar a los mapas o diccionario de datos, a partir de una clave única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0BDDAF-B4CF-36B9-8161-81CCC351A1F9}"/>
              </a:ext>
            </a:extLst>
          </p:cNvPr>
          <p:cNvSpPr txBox="1"/>
          <p:nvPr/>
        </p:nvSpPr>
        <p:spPr>
          <a:xfrm>
            <a:off x="4758691" y="2930756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Documental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En este caso los datos se guardan de manera estructurada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B6A6EE-E3F2-AFD8-2C2B-09DEFB1D2687}"/>
              </a:ext>
            </a:extLst>
          </p:cNvPr>
          <p:cNvSpPr txBox="1"/>
          <p:nvPr/>
        </p:nvSpPr>
        <p:spPr>
          <a:xfrm>
            <a:off x="4758691" y="3935104"/>
            <a:ext cx="6094476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 grafo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Se basa en la teoría de los grafos, donde se establece que la información son los nodos y las relaciones en la información son los artistas (Esta teoría se utiliza para relacionar grandes cantidades de datos.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9D423B-92DA-CF0D-86F3-06F3548E0219}"/>
              </a:ext>
            </a:extLst>
          </p:cNvPr>
          <p:cNvSpPr txBox="1"/>
          <p:nvPr/>
        </p:nvSpPr>
        <p:spPr>
          <a:xfrm>
            <a:off x="4758691" y="5069582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Orientado a columnas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Es un mapa de datos unidimensional poco denso, distribuido y persistente, guarda diferentes atributos y objetos bajo una misma clave.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833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ANALISIS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4758691" y="82318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Permite mirar los datos, y explicar los que esta pasando, mediante los siguientes tipos :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6509A1-CE9E-11C9-7CBF-66896160AFDD}"/>
              </a:ext>
            </a:extLst>
          </p:cNvPr>
          <p:cNvSpPr txBox="1"/>
          <p:nvPr/>
        </p:nvSpPr>
        <p:spPr>
          <a:xfrm>
            <a:off x="4758691" y="1772585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Asociación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Son relaciones entre diferentes variables, permitiendo encontrar una predicción en el comportamiento de otras variables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0BDDAF-B4CF-36B9-8161-81CCC351A1F9}"/>
              </a:ext>
            </a:extLst>
          </p:cNvPr>
          <p:cNvSpPr txBox="1"/>
          <p:nvPr/>
        </p:nvSpPr>
        <p:spPr>
          <a:xfrm>
            <a:off x="4758691" y="2578667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Minería de datos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Su objetivo es encontrar comportamientos predictivos, combina productos estadísticos y de aprendizaje automático con almacenamiento en las bases de datos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B6A6EE-E3F2-AFD8-2C2B-09DEFB1D2687}"/>
              </a:ext>
            </a:extLst>
          </p:cNvPr>
          <p:cNvSpPr txBox="1"/>
          <p:nvPr/>
        </p:nvSpPr>
        <p:spPr>
          <a:xfrm>
            <a:off x="4758691" y="3583015"/>
            <a:ext cx="6094476" cy="116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Agrupación: </a:t>
            </a:r>
            <a:r>
              <a:rPr lang="es-ES" sz="1600" dirty="0">
                <a:effectLst/>
                <a:ea typeface="Calibri" panose="020F0502020204030204" pitchFamily="34" charset="0"/>
              </a:rPr>
              <a:t>Un tipo de minería de datos que divide grandes grupos de individuos en grupos más pequeños, su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600" dirty="0">
                <a:effectLst/>
                <a:ea typeface="Calibri" panose="020F0502020204030204" pitchFamily="34" charset="0"/>
              </a:rPr>
              <a:t>propósito es encontrar similitudes entre estos grupos, y descubrir nuevos, conociendo cuáles son las cualidades que los definen.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9D423B-92DA-CF0D-86F3-06F3548E0219}"/>
              </a:ext>
            </a:extLst>
          </p:cNvPr>
          <p:cNvSpPr txBox="1"/>
          <p:nvPr/>
        </p:nvSpPr>
        <p:spPr>
          <a:xfrm>
            <a:off x="4758691" y="4883726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/>
              <a:t>Análisis de texto</a:t>
            </a:r>
            <a:r>
              <a:rPr lang="es-ES" sz="1600" dirty="0"/>
              <a:t>: </a:t>
            </a:r>
            <a:r>
              <a:rPr lang="es-ES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Esta metodología permite extraer información de los textos generados por personas y así modelar temas y asuntos o predecir palabras.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25BEFB-4299-C316-B927-85086C122959}"/>
              </a:ext>
            </a:extLst>
          </p:cNvPr>
          <p:cNvSpPr txBox="1"/>
          <p:nvPr/>
        </p:nvSpPr>
        <p:spPr>
          <a:xfrm>
            <a:off x="4778218" y="5754734"/>
            <a:ext cx="6094476" cy="97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/>
              <a:t>Metodología: </a:t>
            </a:r>
            <a:r>
              <a:rPr lang="es-ES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Permite extraer información de los textos generados por personas y así modelar temas y asuntos o predecir palabras.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639B4-4005-E7BB-E84A-9A2596C1C72D}"/>
              </a:ext>
            </a:extLst>
          </p:cNvPr>
          <p:cNvSpPr txBox="1"/>
          <p:nvPr/>
        </p:nvSpPr>
        <p:spPr>
          <a:xfrm>
            <a:off x="958850" y="2916238"/>
            <a:ext cx="5133975" cy="298608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Gobierno</a:t>
            </a: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internacional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Medios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Seguros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Deportes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Finanzas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Mercadotecnia y ventas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8E520-52DC-0807-E034-77901730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APLICACIONES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3D27E8-C7AC-D100-AC43-992D28FC520C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4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F7F26F-F2C6-7957-FF63-E74B3106DDED}"/>
              </a:ext>
            </a:extLst>
          </p:cNvPr>
          <p:cNvSpPr txBox="1"/>
          <p:nvPr/>
        </p:nvSpPr>
        <p:spPr>
          <a:xfrm>
            <a:off x="958851" y="2916238"/>
            <a:ext cx="3841750" cy="1397000"/>
          </a:xfrm>
          <a:prstGeom prst="rect">
            <a:avLst/>
          </a:prstGeom>
          <a:noFill/>
        </p:spPr>
        <p:txBody>
          <a:bodyPr wrap="square" anchor="t">
            <a:normAutofit lnSpcReduction="10000"/>
          </a:bodyPr>
          <a:lstStyle/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 almacenamiento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 coste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redundancia de la información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selección de los datos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82538-6BA3-40E9-97C7-BA07F82D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DESAFIOS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1FE0E6-D1CE-E33F-24E6-CB73D732F6F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6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BE69A-9CC3-B6DB-D96B-D5B859E8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214500-B530-2654-9FC2-679349A85AB5}"/>
              </a:ext>
            </a:extLst>
          </p:cNvPr>
          <p:cNvSpPr txBox="1"/>
          <p:nvPr/>
        </p:nvSpPr>
        <p:spPr>
          <a:xfrm>
            <a:off x="5370153" y="1526033"/>
            <a:ext cx="5536397" cy="265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Big Data se </a:t>
            </a:r>
            <a:r>
              <a:rPr lang="en-US" b="1" dirty="0" err="1">
                <a:effectLst/>
              </a:rPr>
              <a:t>refiere</a:t>
            </a:r>
            <a:r>
              <a:rPr lang="en-US" b="1" dirty="0">
                <a:effectLst/>
              </a:rPr>
              <a:t> a la gran </a:t>
            </a:r>
            <a:r>
              <a:rPr lang="en-US" b="1" dirty="0" err="1">
                <a:effectLst/>
              </a:rPr>
              <a:t>cantidad</a:t>
            </a:r>
            <a:r>
              <a:rPr lang="en-US" b="1" dirty="0">
                <a:effectLst/>
              </a:rPr>
              <a:t> de </a:t>
            </a:r>
            <a:r>
              <a:rPr lang="en-US" b="1" dirty="0" err="1">
                <a:effectLst/>
              </a:rPr>
              <a:t>datos</a:t>
            </a:r>
            <a:r>
              <a:rPr lang="en-US" b="1" dirty="0">
                <a:effectLst/>
              </a:rPr>
              <a:t> que </a:t>
            </a:r>
            <a:r>
              <a:rPr lang="en-US" b="1" dirty="0" err="1">
                <a:effectLst/>
              </a:rPr>
              <a:t>recopilan</a:t>
            </a:r>
            <a:r>
              <a:rPr lang="en-US" b="1" dirty="0">
                <a:effectLst/>
              </a:rPr>
              <a:t> las </a:t>
            </a:r>
            <a:r>
              <a:rPr lang="en-US" b="1" dirty="0" err="1">
                <a:effectLst/>
              </a:rPr>
              <a:t>diferentes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organizaciones</a:t>
            </a:r>
            <a:r>
              <a:rPr lang="en-US" b="1" dirty="0">
                <a:effectLst/>
              </a:rPr>
              <a:t> día </a:t>
            </a:r>
            <a:r>
              <a:rPr lang="en-US" b="1" dirty="0" err="1">
                <a:effectLst/>
              </a:rPr>
              <a:t>tras</a:t>
            </a:r>
            <a:r>
              <a:rPr lang="en-US" b="1" dirty="0">
                <a:effectLst/>
              </a:rPr>
              <a:t> día. </a:t>
            </a:r>
            <a:r>
              <a:rPr lang="en-US" dirty="0">
                <a:effectLst/>
              </a:rPr>
              <a:t>Pero, en el Big Data lo </a:t>
            </a:r>
            <a:r>
              <a:rPr lang="en-US" dirty="0" err="1">
                <a:effectLst/>
              </a:rPr>
              <a:t>importante</a:t>
            </a:r>
            <a:r>
              <a:rPr lang="en-US" dirty="0">
                <a:effectLst/>
              </a:rPr>
              <a:t> no es </a:t>
            </a:r>
            <a:r>
              <a:rPr lang="en-US" dirty="0" err="1">
                <a:effectLst/>
              </a:rPr>
              <a:t>únicamente</a:t>
            </a:r>
            <a:r>
              <a:rPr lang="en-US" dirty="0">
                <a:effectLst/>
              </a:rPr>
              <a:t> la </a:t>
            </a:r>
            <a:r>
              <a:rPr lang="en-US" dirty="0" err="1">
                <a:effectLst/>
              </a:rPr>
              <a:t>cantidad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los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recoger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sino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también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cómo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organizan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cómo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analizan</a:t>
            </a:r>
            <a:r>
              <a:rPr lang="en-US" dirty="0">
                <a:effectLst/>
              </a:rPr>
              <a:t> y </a:t>
            </a:r>
            <a:r>
              <a:rPr lang="en-US" dirty="0" err="1">
                <a:effectLst/>
              </a:rPr>
              <a:t>cómo</a:t>
            </a:r>
            <a:r>
              <a:rPr lang="en-US" dirty="0">
                <a:effectLst/>
              </a:rPr>
              <a:t> y </a:t>
            </a:r>
            <a:r>
              <a:rPr lang="en-US" dirty="0" err="1">
                <a:effectLst/>
              </a:rPr>
              <a:t>cuándo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utilizan</a:t>
            </a:r>
            <a:r>
              <a:rPr lang="en-US" dirty="0">
                <a:effectLst/>
              </a:rPr>
              <a:t>. Sin </a:t>
            </a:r>
            <a:r>
              <a:rPr lang="en-US" dirty="0" err="1">
                <a:effectLst/>
              </a:rPr>
              <a:t>estos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procesos</a:t>
            </a:r>
            <a:r>
              <a:rPr lang="en-US" dirty="0">
                <a:effectLst/>
              </a:rPr>
              <a:t>, entre </a:t>
            </a:r>
            <a:r>
              <a:rPr lang="en-US" dirty="0" err="1">
                <a:effectLst/>
              </a:rPr>
              <a:t>estas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inmensas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cantidades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información</a:t>
            </a:r>
            <a:r>
              <a:rPr lang="en-US" dirty="0">
                <a:effectLst/>
              </a:rPr>
              <a:t>, no </a:t>
            </a:r>
            <a:r>
              <a:rPr lang="en-US" dirty="0" err="1">
                <a:effectLst/>
              </a:rPr>
              <a:t>sabríamos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distinguir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útiles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los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innecesarios</a:t>
            </a:r>
            <a:r>
              <a:rPr lang="en-US" dirty="0">
                <a:effectLst/>
              </a:rPr>
              <a:t>. Y sin </a:t>
            </a:r>
            <a:r>
              <a:rPr lang="en-US" dirty="0" err="1">
                <a:effectLst/>
              </a:rPr>
              <a:t>esta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distinción</a:t>
            </a:r>
            <a:r>
              <a:rPr lang="en-US" dirty="0">
                <a:effectLst/>
              </a:rPr>
              <a:t>, no </a:t>
            </a:r>
            <a:r>
              <a:rPr lang="en-US" dirty="0" err="1">
                <a:effectLst/>
              </a:rPr>
              <a:t>sería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posible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utilizar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adecuadamente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183648-FD5B-F4B3-C1E9-1BEB2C4915DD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9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622A-3735-1AE0-8C20-270A97E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WEBGRAFIA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29478B-DE65-B677-CBEA-EE8228474FB1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E6B48D0B-0218-7491-FC5B-6BDB70BE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8296" cy="7706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0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https://www.computerworld.com/article/2472667/the-government-and-    big-data--use--problems-and-potential.html</a:t>
            </a:r>
            <a:endParaRPr lang="es-ES" sz="2000" dirty="0">
              <a:effectLst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19844975-069F-06EC-9409-0CF0F9750A4B}"/>
              </a:ext>
            </a:extLst>
          </p:cNvPr>
          <p:cNvSpPr txBox="1">
            <a:spLocks/>
          </p:cNvSpPr>
          <p:nvPr/>
        </p:nvSpPr>
        <p:spPr>
          <a:xfrm>
            <a:off x="838200" y="2728330"/>
            <a:ext cx="6723888" cy="44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buFont typeface="Wingdings" panose="05000000000000000000" pitchFamily="2" charset="2"/>
              <a:buChar char="ü"/>
            </a:pPr>
            <a:r>
              <a:rPr lang="es-ES" sz="2000" b="0" i="0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https://www.ncbi.nlm.nih.gov/pmc/articles/PMC1182327/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B557D0-FD71-E7A7-0F6E-353596D44F3B}"/>
              </a:ext>
            </a:extLst>
          </p:cNvPr>
          <p:cNvSpPr txBox="1"/>
          <p:nvPr/>
        </p:nvSpPr>
        <p:spPr>
          <a:xfrm>
            <a:off x="838200" y="3307953"/>
            <a:ext cx="998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https://web.archive.org/web/20181016203319/https://www.datahack.es/cinco-v-big-data/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EFCCB8-BD45-B46A-1B9D-5637CD08B4E3}"/>
              </a:ext>
            </a:extLst>
          </p:cNvPr>
          <p:cNvSpPr txBox="1"/>
          <p:nvPr/>
        </p:nvSpPr>
        <p:spPr>
          <a:xfrm>
            <a:off x="838200" y="3840149"/>
            <a:ext cx="8415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https://www.eldiario.es/tecnologia/diario-turing/big-data_1_5767121.html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8A84F1-8B24-E98B-84F2-A0FA2EB1A8B0}"/>
              </a:ext>
            </a:extLst>
          </p:cNvPr>
          <p:cNvSpPr txBox="1"/>
          <p:nvPr/>
        </p:nvSpPr>
        <p:spPr>
          <a:xfrm>
            <a:off x="838200" y="4372345"/>
            <a:ext cx="6409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https://www.oracle.com/es/big-data/what-is-big-data/</a:t>
            </a:r>
            <a:r>
              <a:rPr lang="es-ES" sz="2000" b="0" i="0" dirty="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0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áfico económico digital">
            <a:extLst>
              <a:ext uri="{FF2B5EF4-FFF2-40B4-BE49-F238E27FC236}">
                <a16:creationId xmlns:a16="http://schemas.microsoft.com/office/drawing/2014/main" id="{CE73A730-C678-B496-2C12-6C05F75E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Freeform: Shape 5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5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5D0C9E-6C94-01CE-A83A-7BBC88E25DF3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700" b="1" dirty="0"/>
              <a:t>EDUARDO MARTÍN-SONSECA</a:t>
            </a:r>
            <a:br>
              <a:rPr lang="en-US" sz="1700" b="1" dirty="0"/>
            </a:br>
            <a:r>
              <a:rPr lang="en-US" sz="1700" b="1" dirty="0"/>
              <a:t>LUIS FERNANDEZ CASTELO</a:t>
            </a:r>
            <a:br>
              <a:rPr lang="en-US" sz="1700" b="1" dirty="0"/>
            </a:br>
            <a:r>
              <a:rPr lang="en-US" sz="1700" b="1" dirty="0"/>
              <a:t>1º DESARROLLO DE APLICACIONES MULTIPLATAFORMA</a:t>
            </a:r>
            <a:endParaRPr lang="en-US" sz="1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22D12-B8C2-CD13-C768-6FAFCE0E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866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ESPEREMOS QUE LES HAYA GUSTADO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5855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FDEE3-6B92-DAEF-19AC-BCA1348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 dirty="0">
                <a:cs typeface="Calibri Light"/>
              </a:rPr>
              <a:t>INDICE</a:t>
            </a:r>
          </a:p>
        </p:txBody>
      </p:sp>
      <p:pic>
        <p:nvPicPr>
          <p:cNvPr id="5" name="Picture 4" descr="Visualizar con gráficos de mercado de valores">
            <a:extLst>
              <a:ext uri="{FF2B5EF4-FFF2-40B4-BE49-F238E27FC236}">
                <a16:creationId xmlns:a16="http://schemas.microsoft.com/office/drawing/2014/main" id="{5B36CB43-E7A6-BD76-CCF3-C4308F7F9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3" r="17161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9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6">
            <a:hlinkClick r:id="rId3" action="ppaction://hlinksldjump"/>
            <a:extLst>
              <a:ext uri="{FF2B5EF4-FFF2-40B4-BE49-F238E27FC236}">
                <a16:creationId xmlns:a16="http://schemas.microsoft.com/office/drawing/2014/main" id="{8CFEDB9E-B427-3CF6-2E99-4BECD19CA775}"/>
              </a:ext>
            </a:extLst>
          </p:cNvPr>
          <p:cNvSpPr>
            <a:spLocks noGrp="1"/>
          </p:cNvSpPr>
          <p:nvPr/>
        </p:nvSpPr>
        <p:spPr>
          <a:xfrm>
            <a:off x="5078621" y="2917405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LAS CINCO V</a:t>
            </a:r>
          </a:p>
        </p:txBody>
      </p:sp>
      <p:sp>
        <p:nvSpPr>
          <p:cNvPr id="21" name="Marcador de contenido 6">
            <a:hlinkClick r:id="rId4" action="ppaction://hlinksldjump"/>
            <a:extLst>
              <a:ext uri="{FF2B5EF4-FFF2-40B4-BE49-F238E27FC236}">
                <a16:creationId xmlns:a16="http://schemas.microsoft.com/office/drawing/2014/main" id="{21A386AB-C18D-BC64-063B-3AFE29BF8A08}"/>
              </a:ext>
            </a:extLst>
          </p:cNvPr>
          <p:cNvSpPr>
            <a:spLocks noGrp="1"/>
          </p:cNvSpPr>
          <p:nvPr/>
        </p:nvSpPr>
        <p:spPr>
          <a:xfrm>
            <a:off x="5078622" y="3434990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FUNCIONAMIENTO</a:t>
            </a:r>
            <a:endParaRPr lang="es-ES" dirty="0"/>
          </a:p>
        </p:txBody>
      </p:sp>
      <p:sp>
        <p:nvSpPr>
          <p:cNvPr id="22" name="Marcador de contenido 6">
            <a:hlinkClick r:id="rId5" action="ppaction://hlinksldjump"/>
            <a:extLst>
              <a:ext uri="{FF2B5EF4-FFF2-40B4-BE49-F238E27FC236}">
                <a16:creationId xmlns:a16="http://schemas.microsoft.com/office/drawing/2014/main" id="{B7C2F746-E774-2736-EAF4-5B45C160D561}"/>
              </a:ext>
            </a:extLst>
          </p:cNvPr>
          <p:cNvSpPr>
            <a:spLocks noGrp="1"/>
          </p:cNvSpPr>
          <p:nvPr/>
        </p:nvSpPr>
        <p:spPr>
          <a:xfrm>
            <a:off x="5078620" y="241419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¿QUÉ ES EL BIG DATA?</a:t>
            </a:r>
          </a:p>
        </p:txBody>
      </p:sp>
      <p:sp>
        <p:nvSpPr>
          <p:cNvPr id="24" name="Marcador de contenido 6">
            <a:hlinkClick r:id="rId6" action="ppaction://hlinksldjump"/>
            <a:extLst>
              <a:ext uri="{FF2B5EF4-FFF2-40B4-BE49-F238E27FC236}">
                <a16:creationId xmlns:a16="http://schemas.microsoft.com/office/drawing/2014/main" id="{66F25F73-9EC2-2F10-8F63-4E4BC279D6FB}"/>
              </a:ext>
            </a:extLst>
          </p:cNvPr>
          <p:cNvSpPr>
            <a:spLocks noGrp="1"/>
          </p:cNvSpPr>
          <p:nvPr/>
        </p:nvSpPr>
        <p:spPr>
          <a:xfrm>
            <a:off x="5078622" y="4010084"/>
            <a:ext cx="4218317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BENEFICIOS DEL BIG DATA</a:t>
            </a:r>
          </a:p>
        </p:txBody>
      </p:sp>
      <p:sp>
        <p:nvSpPr>
          <p:cNvPr id="25" name="Marcador de contenido 6">
            <a:extLst>
              <a:ext uri="{FF2B5EF4-FFF2-40B4-BE49-F238E27FC236}">
                <a16:creationId xmlns:a16="http://schemas.microsoft.com/office/drawing/2014/main" id="{BFED4D29-C50E-6B24-3F8C-1704D1089DD8}"/>
              </a:ext>
            </a:extLst>
          </p:cNvPr>
          <p:cNvSpPr>
            <a:spLocks noGrp="1"/>
          </p:cNvSpPr>
          <p:nvPr/>
        </p:nvSpPr>
        <p:spPr>
          <a:xfrm>
            <a:off x="5078622" y="4527669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DESAFIOS</a:t>
            </a:r>
          </a:p>
        </p:txBody>
      </p:sp>
      <p:sp>
        <p:nvSpPr>
          <p:cNvPr id="26" name="Marcador de contenido 6">
            <a:extLst>
              <a:ext uri="{FF2B5EF4-FFF2-40B4-BE49-F238E27FC236}">
                <a16:creationId xmlns:a16="http://schemas.microsoft.com/office/drawing/2014/main" id="{7C8434F3-8A38-DCBB-AA79-8A5A8F9B6E20}"/>
              </a:ext>
            </a:extLst>
          </p:cNvPr>
          <p:cNvSpPr>
            <a:spLocks noGrp="1"/>
          </p:cNvSpPr>
          <p:nvPr/>
        </p:nvSpPr>
        <p:spPr>
          <a:xfrm>
            <a:off x="5078620" y="507757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MEJORES PRACTICAS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EB4599-F4F2-4A57-B6B1-57BB748A7F4B}"/>
              </a:ext>
            </a:extLst>
          </p:cNvPr>
          <p:cNvSpPr txBox="1"/>
          <p:nvPr/>
        </p:nvSpPr>
        <p:spPr>
          <a:xfrm>
            <a:off x="7187780" y="61545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 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C1D9B5-DA02-41E3-BF4D-64BEF0C2B5F1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2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25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25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25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25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24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24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4" grpId="0"/>
      <p:bldP spid="25" grpId="0"/>
      <p:bldP spid="2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A984B-9B6C-188A-245A-53C0CE93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 ES EL BIG DATA?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89B0C-0352-F4BE-7C0D-2367A846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El </a:t>
            </a:r>
            <a:r>
              <a:rPr lang="en-US" sz="2000" dirty="0" err="1"/>
              <a:t>término</a:t>
            </a:r>
            <a:r>
              <a:rPr lang="en-US" sz="2000" dirty="0"/>
              <a:t> </a:t>
            </a:r>
            <a:r>
              <a:rPr lang="en-US" sz="2000" b="1" dirty="0"/>
              <a:t>"big data"</a:t>
            </a:r>
            <a:r>
              <a:rPr lang="en-US" sz="2000" dirty="0"/>
              <a:t>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gran </a:t>
            </a:r>
            <a:r>
              <a:rPr lang="en-US" sz="2000" dirty="0" err="1"/>
              <a:t>variedad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recopilados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volúmenes</a:t>
            </a:r>
            <a:r>
              <a:rPr lang="en-US" sz="2000" dirty="0"/>
              <a:t> 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velocidad</a:t>
            </a:r>
            <a:r>
              <a:rPr lang="en-US" sz="2000" dirty="0"/>
              <a:t> superior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6275126-45BA-6A76-5623-AF9CD62282F8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7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big data son conjuntos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son tan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un software de </a:t>
            </a:r>
            <a:r>
              <a:rPr lang="en-US" sz="2000" dirty="0" err="1"/>
              <a:t>procesamiento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ser </a:t>
            </a:r>
            <a:r>
              <a:rPr lang="en-US" sz="2000" dirty="0" err="1"/>
              <a:t>utilizados</a:t>
            </a:r>
            <a:r>
              <a:rPr lang="en-US" sz="2000" dirty="0"/>
              <a:t> para resolver </a:t>
            </a:r>
            <a:r>
              <a:rPr lang="en-US" sz="2000" dirty="0" err="1"/>
              <a:t>problemas</a:t>
            </a:r>
            <a:r>
              <a:rPr lang="en-US" sz="2000" dirty="0"/>
              <a:t>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45CEAC-93C7-0627-350D-E3CBBE52B83F}"/>
              </a:ext>
            </a:extLst>
          </p:cNvPr>
          <p:cNvSpPr txBox="1">
            <a:spLocks/>
          </p:cNvSpPr>
          <p:nvPr/>
        </p:nvSpPr>
        <p:spPr>
          <a:xfrm>
            <a:off x="4375103" y="3606474"/>
            <a:ext cx="3427283" cy="219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s-ES" sz="2000" dirty="0">
                <a:ea typeface="+mn-lt"/>
                <a:cs typeface="+mn-lt"/>
              </a:rPr>
              <a:t>Es decir, el </a:t>
            </a:r>
            <a:r>
              <a:rPr lang="es-ES" sz="2000" dirty="0" err="1">
                <a:ea typeface="+mn-lt"/>
                <a:cs typeface="+mn-lt"/>
              </a:rPr>
              <a:t>big</a:t>
            </a:r>
            <a:r>
              <a:rPr lang="es-ES" sz="2000" dirty="0">
                <a:ea typeface="+mn-lt"/>
                <a:cs typeface="+mn-lt"/>
              </a:rPr>
              <a:t> data se compone de grupos de datos de gran tamaño y complejidad, sobre todo cuando hay nuevas fuentes de datos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93CD3C-BE55-4407-783B-C4B04D1C50A5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33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VOLUMEN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/>
              <a:t>Volumen</a:t>
            </a:r>
            <a:r>
              <a:rPr lang="en-US" sz="2000"/>
              <a:t>: </a:t>
            </a:r>
            <a:r>
              <a:rPr lang="en-US" sz="2000" dirty="0"/>
              <a:t>El big </a:t>
            </a:r>
            <a:r>
              <a:rPr lang="en-US" sz="2000"/>
              <a:t>data procesa grandes volúmenes de datos no estructurados, la procedencia de esos daros, es desconocida (p.e. </a:t>
            </a:r>
            <a:r>
              <a:rPr lang="en-US" sz="2000" dirty="0"/>
              <a:t>las feeds de Twitter</a:t>
            </a:r>
            <a:r>
              <a:rPr lang="en-US" sz="2000"/>
              <a:t>). Esta característica </a:t>
            </a:r>
            <a:r>
              <a:rPr lang="en-US" sz="2000" dirty="0"/>
              <a:t>para </a:t>
            </a:r>
            <a:r>
              <a:rPr lang="en-US" sz="2000"/>
              <a:t>las organizaciones, supone un reto para almacenar y analizar los datos</a:t>
            </a:r>
            <a:endParaRPr lang="en-U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69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VELOCIDAD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 err="1"/>
              <a:t>Velocidad</a:t>
            </a:r>
            <a:r>
              <a:rPr lang="en-US" sz="2000" dirty="0"/>
              <a:t>: Los </a:t>
            </a:r>
            <a:r>
              <a:rPr lang="en-US" sz="2000" dirty="0" err="1"/>
              <a:t>datos</a:t>
            </a:r>
            <a:r>
              <a:rPr lang="en-US" sz="2000" dirty="0"/>
              <a:t> se </a:t>
            </a:r>
            <a:r>
              <a:rPr lang="en-US" sz="2000" dirty="0" err="1"/>
              <a:t>generan</a:t>
            </a:r>
            <a:r>
              <a:rPr lang="en-US" sz="2000" dirty="0"/>
              <a:t> más </a:t>
            </a:r>
            <a:r>
              <a:rPr lang="en-US" sz="2000" dirty="0" err="1"/>
              <a:t>rápido</a:t>
            </a:r>
            <a:r>
              <a:rPr lang="en-US" sz="2000" dirty="0"/>
              <a:t>, </a:t>
            </a:r>
            <a:r>
              <a:rPr lang="en-US" sz="2000" dirty="0" err="1"/>
              <a:t>haciendo</a:t>
            </a:r>
            <a:r>
              <a:rPr lang="en-US" sz="2000" dirty="0"/>
              <a:t> </a:t>
            </a:r>
            <a:r>
              <a:rPr lang="en-US" sz="2000" dirty="0" err="1"/>
              <a:t>necesaria</a:t>
            </a:r>
            <a:r>
              <a:rPr lang="en-US" sz="2000" dirty="0"/>
              <a:t>,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respuesta</a:t>
            </a:r>
            <a:r>
              <a:rPr lang="en-US" sz="2000" dirty="0"/>
              <a:t> </a:t>
            </a:r>
            <a:r>
              <a:rPr lang="en-US" sz="2000" dirty="0" err="1"/>
              <a:t>rápida</a:t>
            </a:r>
            <a:r>
              <a:rPr lang="en-US" sz="2000" dirty="0"/>
              <a:t>, </a:t>
            </a:r>
            <a:r>
              <a:rPr lang="en-US" sz="2000" dirty="0" err="1"/>
              <a:t>requiere</a:t>
            </a:r>
            <a:r>
              <a:rPr lang="en-US" sz="2000" dirty="0"/>
              <a:t> tiempo para el </a:t>
            </a:r>
            <a:r>
              <a:rPr lang="en-US" sz="2000" dirty="0" err="1"/>
              <a:t>procesamiento</a:t>
            </a:r>
            <a:r>
              <a:rPr lang="en-US" sz="2000" dirty="0"/>
              <a:t>, </a:t>
            </a:r>
            <a:r>
              <a:rPr lang="en-US" sz="2000" dirty="0" err="1"/>
              <a:t>análisis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y </a:t>
            </a:r>
            <a:r>
              <a:rPr lang="en-US" sz="2000" dirty="0" err="1"/>
              <a:t>gestión</a:t>
            </a:r>
            <a:r>
              <a:rPr lang="en-US" sz="2000" dirty="0"/>
              <a:t> de al </a:t>
            </a:r>
            <a:r>
              <a:rPr lang="en-US" sz="2000" dirty="0" err="1"/>
              <a:t>información</a:t>
            </a:r>
            <a:r>
              <a:rPr lang="en-US" sz="2000" dirty="0"/>
              <a:t>. Los </a:t>
            </a:r>
            <a:r>
              <a:rPr lang="en-US" sz="2000" dirty="0" err="1"/>
              <a:t>datos</a:t>
            </a:r>
            <a:r>
              <a:rPr lang="en-US" sz="2000" dirty="0"/>
              <a:t> de mayor </a:t>
            </a:r>
            <a:r>
              <a:rPr lang="en-US" sz="2000" dirty="0" err="1"/>
              <a:t>velocidad</a:t>
            </a:r>
            <a:r>
              <a:rPr lang="en-US" sz="2000" dirty="0"/>
              <a:t> se </a:t>
            </a:r>
            <a:r>
              <a:rPr lang="en-US" sz="2000" dirty="0" err="1"/>
              <a:t>transmiten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a la </a:t>
            </a:r>
            <a:r>
              <a:rPr lang="en-US" sz="2000" dirty="0" err="1"/>
              <a:t>memoria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43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VARIEDAD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en-US" sz="2000" b="1" dirty="0" err="1"/>
              <a:t>Variedad</a:t>
            </a:r>
            <a:r>
              <a:rPr lang="en-US" sz="2000" dirty="0"/>
              <a:t>:  Los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convencionales</a:t>
            </a:r>
            <a:r>
              <a:rPr lang="en-US" sz="2000" dirty="0"/>
              <a:t> </a:t>
            </a:r>
            <a:r>
              <a:rPr lang="en-US" sz="2000" dirty="0" err="1"/>
              <a:t>eran</a:t>
            </a:r>
            <a:r>
              <a:rPr lang="en-US" sz="2000" dirty="0"/>
              <a:t> </a:t>
            </a:r>
            <a:r>
              <a:rPr lang="en-US" sz="2000" dirty="0" err="1"/>
              <a:t>estructurados</a:t>
            </a:r>
            <a:r>
              <a:rPr lang="en-US" sz="2000" dirty="0"/>
              <a:t> y </a:t>
            </a:r>
            <a:r>
              <a:rPr lang="en-US" sz="2000" dirty="0" err="1"/>
              <a:t>podían</a:t>
            </a:r>
            <a:r>
              <a:rPr lang="en-US" sz="2000" dirty="0"/>
              <a:t> </a:t>
            </a:r>
            <a:r>
              <a:rPr lang="en-US" sz="2000" dirty="0" err="1"/>
              <a:t>organizarse</a:t>
            </a:r>
            <a:r>
              <a:rPr lang="en-US" sz="2000" dirty="0"/>
              <a:t> en </a:t>
            </a:r>
            <a:r>
              <a:rPr lang="en-US" sz="2000" dirty="0" err="1"/>
              <a:t>una</a:t>
            </a:r>
            <a:r>
              <a:rPr lang="en-US" sz="2000" dirty="0"/>
              <a:t> base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relacional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no </a:t>
            </a:r>
            <a:r>
              <a:rPr lang="en-US" sz="2000" dirty="0" err="1"/>
              <a:t>estructurado</a:t>
            </a:r>
            <a:r>
              <a:rPr lang="en-US" sz="2000" dirty="0"/>
              <a:t>(</a:t>
            </a:r>
            <a:r>
              <a:rPr lang="en-US" sz="2000" dirty="0" err="1"/>
              <a:t>texto</a:t>
            </a:r>
            <a:r>
              <a:rPr lang="en-US" sz="2000" dirty="0"/>
              <a:t>, audio…)  </a:t>
            </a:r>
            <a:r>
              <a:rPr lang="en-US" sz="2000" dirty="0" err="1"/>
              <a:t>aumentaban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complejidad</a:t>
            </a:r>
            <a:r>
              <a:rPr lang="en-US" sz="2000" dirty="0"/>
              <a:t> de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almacenamiento</a:t>
            </a:r>
            <a:r>
              <a:rPr lang="en-US" sz="2000" dirty="0"/>
              <a:t> y </a:t>
            </a:r>
            <a:r>
              <a:rPr lang="en-US" sz="2000" dirty="0" err="1"/>
              <a:t>análisis</a:t>
            </a:r>
            <a:r>
              <a:rPr lang="en-US" sz="2000" dirty="0"/>
              <a:t>, </a:t>
            </a:r>
            <a:r>
              <a:rPr lang="en-US" sz="2000" dirty="0" err="1"/>
              <a:t>debido</a:t>
            </a:r>
            <a:r>
              <a:rPr lang="en-US" sz="2000" dirty="0"/>
              <a:t> a que </a:t>
            </a:r>
            <a:r>
              <a:rPr lang="en-US" sz="2000" dirty="0" err="1"/>
              <a:t>requieren</a:t>
            </a:r>
            <a:r>
              <a:rPr lang="en-US" sz="2000" dirty="0"/>
              <a:t> un </a:t>
            </a:r>
            <a:r>
              <a:rPr lang="en-US" sz="2000" dirty="0" err="1"/>
              <a:t>procesamiento</a:t>
            </a:r>
            <a:r>
              <a:rPr lang="en-US" sz="2000" dirty="0"/>
              <a:t> </a:t>
            </a:r>
            <a:r>
              <a:rPr lang="en-US" sz="2000" dirty="0" err="1"/>
              <a:t>adicional</a:t>
            </a:r>
            <a:r>
              <a:rPr lang="en-US" sz="2000" dirty="0"/>
              <a:t> para </a:t>
            </a:r>
            <a:r>
              <a:rPr lang="en-US" sz="2000" dirty="0" err="1"/>
              <a:t>obtener</a:t>
            </a:r>
            <a:r>
              <a:rPr lang="en-US" sz="2000" dirty="0"/>
              <a:t> </a:t>
            </a:r>
            <a:r>
              <a:rPr lang="en-US" sz="2000" dirty="0" err="1"/>
              <a:t>significado</a:t>
            </a:r>
            <a:r>
              <a:rPr lang="en-US" sz="2000" dirty="0"/>
              <a:t> y </a:t>
            </a:r>
            <a:r>
              <a:rPr lang="en-US" sz="2000" dirty="0" err="1"/>
              <a:t>habilitar</a:t>
            </a:r>
            <a:r>
              <a:rPr lang="en-US" sz="2000" dirty="0"/>
              <a:t> </a:t>
            </a:r>
            <a:r>
              <a:rPr lang="en-US" sz="2000" dirty="0" err="1"/>
              <a:t>metadatos</a:t>
            </a:r>
            <a:endParaRPr lang="en-U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38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VERACIDAD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r>
              <a:rPr lang="es-ES" sz="2000" b="1" dirty="0"/>
              <a:t>Veracidad</a:t>
            </a:r>
            <a:r>
              <a:rPr lang="es-ES" sz="2000" dirty="0"/>
              <a:t>: La confianza de los datos, debe de ser alta, con resultados verificables y de calidad, muchos datos llegan incompletos y para ello, se invierte tiempo, y dinero en la búsqueda de datos, para poder desarrollar y aplicar soluciones y métodos capaces de eliminar los errores.</a:t>
            </a:r>
            <a:endParaRPr lang="es-E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78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VALOR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808562"/>
            <a:ext cx="6250940" cy="1240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2000" b="1" dirty="0"/>
              <a:t>Valor</a:t>
            </a:r>
            <a:r>
              <a:rPr lang="es-ES" sz="2000" dirty="0"/>
              <a:t> : Una vez generados los datos, procesados y convertidos en información, deben tener un valor y una utilidad real, para que tengan un valor esos datos, deben ayudarnos a tomar una decisión breve a ellos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042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C43AC7E-1E6A-A806-6F01-694C1FEAE49C}"/>
              </a:ext>
            </a:extLst>
          </p:cNvPr>
          <p:cNvSpPr txBox="1">
            <a:spLocks/>
          </p:cNvSpPr>
          <p:nvPr/>
        </p:nvSpPr>
        <p:spPr>
          <a:xfrm>
            <a:off x="5224297" y="1127633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Estructurados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err="1"/>
              <a:t>Datos</a:t>
            </a:r>
            <a:r>
              <a:rPr lang="en-US" sz="1500" dirty="0"/>
              <a:t> con </a:t>
            </a:r>
            <a:r>
              <a:rPr lang="en-US" sz="1500" dirty="0" err="1"/>
              <a:t>longitud</a:t>
            </a:r>
            <a:r>
              <a:rPr lang="en-US" sz="1500" dirty="0"/>
              <a:t> y </a:t>
            </a:r>
            <a:r>
              <a:rPr lang="en-US" sz="1500" dirty="0" err="1"/>
              <a:t>formato</a:t>
            </a:r>
            <a:r>
              <a:rPr lang="en-US" sz="1500" dirty="0"/>
              <a:t> </a:t>
            </a:r>
            <a:r>
              <a:rPr lang="en-US" sz="1500" dirty="0" err="1"/>
              <a:t>determinado</a:t>
            </a:r>
            <a:r>
              <a:rPr lang="en-US" sz="15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/>
              <a:t>Se </a:t>
            </a:r>
            <a:r>
              <a:rPr lang="en-US" sz="1500" dirty="0" err="1"/>
              <a:t>almacenan</a:t>
            </a:r>
            <a:r>
              <a:rPr lang="en-US" sz="1500" dirty="0"/>
              <a:t> en tablas (BD </a:t>
            </a:r>
            <a:r>
              <a:rPr lang="en-US" sz="1500" dirty="0" err="1"/>
              <a:t>relacionales</a:t>
            </a:r>
            <a:r>
              <a:rPr lang="en-US" sz="1500" dirty="0"/>
              <a:t>).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1DD8969-159A-661E-C6F7-DDFB1B537A91}"/>
              </a:ext>
            </a:extLst>
          </p:cNvPr>
          <p:cNvSpPr txBox="1">
            <a:spLocks/>
          </p:cNvSpPr>
          <p:nvPr/>
        </p:nvSpPr>
        <p:spPr>
          <a:xfrm>
            <a:off x="5221249" y="3008249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No </a:t>
            </a:r>
            <a:r>
              <a:rPr lang="en-US" sz="3800" dirty="0" err="1"/>
              <a:t>estructurados</a:t>
            </a:r>
            <a:endParaRPr lang="en-US" sz="3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/>
              <a:t>Datos con el formato de recolección, no tienen un formato especifico.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No se pueden almacenar en tablas (documentos multimedia, imágenes…).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DE956C8E-1F49-127B-D31A-7047D13A4C2E}"/>
              </a:ext>
            </a:extLst>
          </p:cNvPr>
          <p:cNvSpPr txBox="1">
            <a:spLocks/>
          </p:cNvSpPr>
          <p:nvPr/>
        </p:nvSpPr>
        <p:spPr>
          <a:xfrm>
            <a:off x="5221249" y="4843145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Semiestructurados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600" dirty="0"/>
              <a:t>Datos de diferentes campos, pero con marcadores para la separación de elementos.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600" dirty="0"/>
              <a:t>No se puede gestionar de forma estándar, poseen sus propios metadatos (archivos HTML).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3017520" y="4843145"/>
            <a:ext cx="1349026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TIPOS DE DATOS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3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1245</Words>
  <Application>Microsoft Office PowerPoint</Application>
  <PresentationFormat>Panorámica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Arial,Sans-Serif</vt:lpstr>
      <vt:lpstr>Calibri</vt:lpstr>
      <vt:lpstr>Calibri Light</vt:lpstr>
      <vt:lpstr>Wingdings</vt:lpstr>
      <vt:lpstr>Tema de Office</vt:lpstr>
      <vt:lpstr>Presentación de PowerPoint</vt:lpstr>
      <vt:lpstr>INDICE</vt:lpstr>
      <vt:lpstr>¿QUE ES EL BIG DATA?</vt:lpstr>
      <vt:lpstr>VOLUMEN</vt:lpstr>
      <vt:lpstr>VELOCIDAD</vt:lpstr>
      <vt:lpstr>VARIEDAD</vt:lpstr>
      <vt:lpstr>VERACIDAD</vt:lpstr>
      <vt:lpstr>VALOR</vt:lpstr>
      <vt:lpstr>FUNCIONAMIENTO</vt:lpstr>
      <vt:lpstr>FUNCIONAMIENTO</vt:lpstr>
      <vt:lpstr>FUNCIONAMIENTO</vt:lpstr>
      <vt:lpstr>FUNCIONAMIENTO</vt:lpstr>
      <vt:lpstr>FUNCIONAMIENTO</vt:lpstr>
      <vt:lpstr>APLICACIONES</vt:lpstr>
      <vt:lpstr>DESAFIOS</vt:lpstr>
      <vt:lpstr>CONCLUSIONES</vt:lpstr>
      <vt:lpstr>WEBGRAFIA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Martín-Sonseca.Alonso</cp:lastModifiedBy>
  <cp:revision>146</cp:revision>
  <dcterms:created xsi:type="dcterms:W3CDTF">2022-09-28T18:50:02Z</dcterms:created>
  <dcterms:modified xsi:type="dcterms:W3CDTF">2022-10-05T18:39:03Z</dcterms:modified>
</cp:coreProperties>
</file>