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74" r:id="rId6"/>
    <p:sldId id="275" r:id="rId7"/>
    <p:sldId id="276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37839B77-9B63-4AAE-801F-3EFA7B99B021}"/>
    <pc:docChg chg="undo custSel addSld delSld modSld">
      <pc:chgData name="Eduardo Martín-Sonseca.Alonso" userId="044a8a39323ca9b2" providerId="LiveId" clId="{37839B77-9B63-4AAE-801F-3EFA7B99B021}" dt="2022-10-05T17:35:39.363" v="144" actId="47"/>
      <pc:docMkLst>
        <pc:docMk/>
      </pc:docMkLst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1479924629" sldId="258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992274193" sldId="259"/>
        </pc:sldMkLst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3613378253" sldId="260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addAnim delAnim modAnim delDesignElem">
        <pc:chgData name="Eduardo Martín-Sonseca.Alonso" userId="044a8a39323ca9b2" providerId="LiveId" clId="{37839B77-9B63-4AAE-801F-3EFA7B99B021}" dt="2022-10-05T17:33:25.819" v="85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3" creationId="{FDA276B4-AFA8-445E-BF46-D797C1B3F0B0}"/>
          </ac:spMkLst>
        </pc:spChg>
        <pc:spChg chg="add del 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4" creationId="{75B968D6-146C-6378-708B-BDE1E6CBAE62}"/>
          </ac:spMkLst>
        </pc:spChg>
        <pc:spChg chg="add del mod">
          <ac:chgData name="Eduardo Martín-Sonseca.Alonso" userId="044a8a39323ca9b2" providerId="LiveId" clId="{37839B77-9B63-4AAE-801F-3EFA7B99B021}" dt="2022-10-05T17:31:51.063" v="57"/>
          <ac:spMkLst>
            <pc:docMk/>
            <pc:sldMk cId="1106986487" sldId="261"/>
            <ac:spMk id="5" creationId="{5CE761B8-D3BC-47B2-A21B-724C24430DE5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add del mod">
          <ac:chgData name="Eduardo Martín-Sonseca.Alonso" userId="044a8a39323ca9b2" providerId="LiveId" clId="{37839B77-9B63-4AAE-801F-3EFA7B99B021}" dt="2022-10-05T17:31:50.340" v="50"/>
          <ac:spMkLst>
            <pc:docMk/>
            <pc:sldMk cId="1106986487" sldId="261"/>
            <ac:spMk id="6" creationId="{D81C4451-76C7-98E5-B193-FD8DC79B85BE}"/>
          </ac:spMkLst>
        </pc:spChg>
        <pc:spChg chg="add del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7" creationId="{8CA06CD6-90CA-4C45-856C-6771339E1E22}"/>
          </ac:spMkLst>
        </pc:spChg>
        <pc:spChg chg="add del">
          <ac:chgData name="Eduardo Martín-Sonseca.Alonso" userId="044a8a39323ca9b2" providerId="LiveId" clId="{37839B77-9B63-4AAE-801F-3EFA7B99B021}" dt="2022-10-05T17:31:50.843" v="52" actId="26606"/>
          <ac:spMkLst>
            <pc:docMk/>
            <pc:sldMk cId="1106986487" sldId="261"/>
            <ac:spMk id="10" creationId="{8CA06CD6-90CA-4C45-856C-6771339E1E2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Eduardo Martín-Sonseca.Alonso" userId="044a8a39323ca9b2" providerId="LiveId" clId="{37839B77-9B63-4AAE-801F-3EFA7B99B021}" dt="2022-10-05T17:31:51.157" v="59" actId="26606"/>
          <ac:cxnSpMkLst>
            <pc:docMk/>
            <pc:sldMk cId="1106986487" sldId="261"/>
            <ac:cxnSpMk id="11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1:50.843" v="52" actId="26606"/>
          <ac:cxnSpMkLst>
            <pc:docMk/>
            <pc:sldMk cId="1106986487" sldId="261"/>
            <ac:cxnSpMk id="12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del mod setBg addAnim delAnim modAnim setClrOvrMap delDesignElem">
        <pc:chgData name="Eduardo Martín-Sonseca.Alonso" userId="044a8a39323ca9b2" providerId="LiveId" clId="{37839B77-9B63-4AAE-801F-3EFA7B99B021}" dt="2022-10-05T17:33:57.706" v="98" actId="47"/>
        <pc:sldMkLst>
          <pc:docMk/>
          <pc:sldMk cId="1015946967" sldId="262"/>
        </pc:sldMkLst>
        <pc:spChg chg="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2" creationId="{EEFFF1FB-241B-4CF4-A2C7-CFE2DA1A9AD1}"/>
          </ac:spMkLst>
        </pc:spChg>
        <pc:spChg chg="add del 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3" creationId="{15C30D99-9D1D-F818-E779-B99040BA66C5}"/>
          </ac:spMkLst>
        </pc:spChg>
        <pc:spChg chg="mod ord">
          <ac:chgData name="Eduardo Martín-Sonseca.Alonso" userId="044a8a39323ca9b2" providerId="LiveId" clId="{37839B77-9B63-4AAE-801F-3EFA7B99B021}" dt="2022-10-05T17:33:48.072" v="96" actId="21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37839B77-9B63-4AAE-801F-3EFA7B99B021}" dt="2022-10-05T17:28:36.937" v="11" actId="478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9" creationId="{87CC2527-562A-4F69-B487-4371E5B243E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7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9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015946967" sldId="262"/>
            <ac:spMk id="24" creationId="{AD72D4D1-076F-49D3-9889-EFC4F6D7CA66}"/>
          </ac:spMkLst>
        </pc:spChg>
        <pc:cxnChg chg="add del">
          <ac:chgData name="Eduardo Martín-Sonseca.Alonso" userId="044a8a39323ca9b2" providerId="LiveId" clId="{37839B77-9B63-4AAE-801F-3EFA7B99B021}" dt="2022-10-05T17:31:50.906" v="53" actId="26606"/>
          <ac:cxnSpMkLst>
            <pc:docMk/>
            <pc:sldMk cId="1015946967" sldId="262"/>
            <ac:cxnSpMk id="11" creationId="{BCDAEC91-5BCE-4B55-9CC0-43EF94CB734B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015946967" sldId="262"/>
            <ac:cxnSpMk id="26" creationId="{2D72A2C9-F3CA-4216-8BAD-FA4C970C3C4E}"/>
          </ac:cxnSpMkLst>
        </pc:cxnChg>
      </pc:sldChg>
      <pc:sldChg chg="addSp delSp del delDesignElem">
        <pc:chgData name="Eduardo Martín-Sonseca.Alonso" userId="044a8a39323ca9b2" providerId="LiveId" clId="{37839B77-9B63-4AAE-801F-3EFA7B99B021}" dt="2022-10-05T17:34:33.034" v="120" actId="47"/>
        <pc:sldMkLst>
          <pc:docMk/>
          <pc:sldMk cId="3858405899" sldId="26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3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5" creationId="{D1EA859B-E555-4109-94F3-6700E046E008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04.820" v="133" actId="47"/>
        <pc:sldMkLst>
          <pc:docMk/>
          <pc:sldMk cId="3580276719" sldId="264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28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30" creationId="{D1EA859B-E555-4109-94F3-6700E046E008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4137332662" sldId="265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137332662" sldId="265"/>
            <ac:spMk id="2" creationId="{2A7DC3FE-66EB-750C-3214-9159D346F772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1986842871" sldId="266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2" creationId="{F0C22993-4CD9-EBAF-934E-DB27FCD13528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3" creationId="{00F9F412-0DEC-BB8A-A779-2A4092B186BE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147166308" sldId="267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47166308" sldId="267"/>
            <ac:spMk id="2" creationId="{AF782538-6BA3-40E9-97C7-BA07F82D710C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47166308" sldId="267"/>
            <ac:spMk id="3" creationId="{C852E464-83C1-F6D1-E15D-28524028C9F1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2542492578" sldId="268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2" creationId="{8607B768-0810-B456-80FF-C4AE6555F84F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3" creationId="{41D81B99-2D68-EAFF-6209-27B8EC39288F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2049985783" sldId="269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049985783" sldId="269"/>
            <ac:spMk id="2" creationId="{C72BE69A-9CC3-B6DB-D96B-D5B859E8B1E0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049985783" sldId="269"/>
            <ac:spMk id="3" creationId="{C99A62D3-153B-DF03-D089-BF6ACF462784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43089264" sldId="270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3089264" sldId="270"/>
            <ac:spMk id="2" creationId="{45FB622A-3735-1AE0-8C20-270A97E71FEC}"/>
          </ac:spMkLst>
        </pc:sp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2585561534" sldId="271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39.363" v="144" actId="47"/>
        <pc:sldMkLst>
          <pc:docMk/>
          <pc:sldMk cId="3255652957" sldId="27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4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6" creationId="{D1EA859B-E555-4109-94F3-6700E046E008}"/>
          </ac:spMkLst>
        </pc:spChg>
      </pc:sldChg>
      <pc:sldChg chg="add del">
        <pc:chgData name="Eduardo Martín-Sonseca.Alonso" userId="044a8a39323ca9b2" providerId="LiveId" clId="{37839B77-9B63-4AAE-801F-3EFA7B99B021}" dt="2022-10-05T17:31:49.020" v="47" actId="2890"/>
        <pc:sldMkLst>
          <pc:docMk/>
          <pc:sldMk cId="942453371" sldId="274"/>
        </pc:sldMkLst>
      </pc:sldChg>
      <pc:sldChg chg="modSp add modAnim">
        <pc:chgData name="Eduardo Martín-Sonseca.Alonso" userId="044a8a39323ca9b2" providerId="LiveId" clId="{37839B77-9B63-4AAE-801F-3EFA7B99B021}" dt="2022-10-05T17:33:52.236" v="97"/>
        <pc:sldMkLst>
          <pc:docMk/>
          <pc:sldMk cId="4144329613" sldId="274"/>
        </pc:sldMkLst>
        <pc:spChg chg="mod">
          <ac:chgData name="Eduardo Martín-Sonseca.Alonso" userId="044a8a39323ca9b2" providerId="LiveId" clId="{37839B77-9B63-4AAE-801F-3EFA7B99B021}" dt="2022-10-05T17:33:40.157" v="95" actId="20577"/>
          <ac:spMkLst>
            <pc:docMk/>
            <pc:sldMk cId="4144329613" sldId="274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3:52.236" v="97"/>
          <ac:spMkLst>
            <pc:docMk/>
            <pc:sldMk cId="4144329613" sldId="274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4:28.732" v="119" actId="27636"/>
        <pc:sldMkLst>
          <pc:docMk/>
          <pc:sldMk cId="3603837440" sldId="275"/>
        </pc:sldMkLst>
        <pc:spChg chg="mod">
          <ac:chgData name="Eduardo Martín-Sonseca.Alonso" userId="044a8a39323ca9b2" providerId="LiveId" clId="{37839B77-9B63-4AAE-801F-3EFA7B99B021}" dt="2022-10-05T17:34:09.980" v="113" actId="20577"/>
          <ac:spMkLst>
            <pc:docMk/>
            <pc:sldMk cId="3603837440" sldId="275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28.732" v="119" actId="27636"/>
          <ac:spMkLst>
            <pc:docMk/>
            <pc:sldMk cId="3603837440" sldId="275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4:57.560" v="132" actId="27636"/>
        <pc:sldMkLst>
          <pc:docMk/>
          <pc:sldMk cId="2957840866" sldId="276"/>
        </pc:sldMkLst>
        <pc:spChg chg="mod">
          <ac:chgData name="Eduardo Martín-Sonseca.Alonso" userId="044a8a39323ca9b2" providerId="LiveId" clId="{37839B77-9B63-4AAE-801F-3EFA7B99B021}" dt="2022-10-05T17:34:49.344" v="130" actId="20577"/>
          <ac:spMkLst>
            <pc:docMk/>
            <pc:sldMk cId="2957840866" sldId="276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57.560" v="132" actId="27636"/>
          <ac:spMkLst>
            <pc:docMk/>
            <pc:sldMk cId="2957840866" sldId="276"/>
            <ac:spMk id="3" creationId="{FDA276B4-AFA8-445E-BF46-D797C1B3F0B0}"/>
          </ac:spMkLst>
        </pc:spChg>
      </pc:sldChg>
      <pc:sldChg chg="modSp add mod modAnim">
        <pc:chgData name="Eduardo Martín-Sonseca.Alonso" userId="044a8a39323ca9b2" providerId="LiveId" clId="{37839B77-9B63-4AAE-801F-3EFA7B99B021}" dt="2022-10-05T17:35:34.493" v="143" actId="1076"/>
        <pc:sldMkLst>
          <pc:docMk/>
          <pc:sldMk cId="3340421590" sldId="277"/>
        </pc:sldMkLst>
        <pc:spChg chg="mod">
          <ac:chgData name="Eduardo Martín-Sonseca.Alonso" userId="044a8a39323ca9b2" providerId="LiveId" clId="{37839B77-9B63-4AAE-801F-3EFA7B99B021}" dt="2022-10-05T17:35:18.999" v="139" actId="20577"/>
          <ac:spMkLst>
            <pc:docMk/>
            <pc:sldMk cId="3340421590" sldId="277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5:34.493" v="143" actId="1076"/>
          <ac:spMkLst>
            <pc:docMk/>
            <pc:sldMk cId="3340421590" sldId="277"/>
            <ac:spMk id="3" creationId="{FDA276B4-AFA8-445E-BF46-D797C1B3F0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2993-4CD9-EBAF-934E-DB27FCD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DEL 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9F412-0DEC-BB8A-A779-2A4092B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C22C99-7282-A5BD-FD99-9AA99FF036C0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8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DESAFIOS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E464-83C1-F6D1-E15D-28524028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A7921-403F-ED21-3E2F-51270E6BAA2B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B768-0810-B456-80FF-C4AE6555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MEJORES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B99-2D68-EAFF-6209-27B8EC3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441317-6587-C5CB-E408-F463C0E185BF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49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62D3-153B-DF03-D089-BF6ACF4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 dirty="0"/>
              <a:t>EDUARDO MARTÍN-SONSECA</a:t>
            </a:r>
            <a:br>
              <a:rPr lang="en-US" sz="1700" b="1" dirty="0"/>
            </a:br>
            <a:r>
              <a:rPr lang="en-US" sz="1700" b="1" dirty="0"/>
              <a:t>LUIS FERNANDEZ CASTELO</a:t>
            </a:r>
            <a:br>
              <a:rPr lang="en-US" sz="1700" b="1" dirty="0"/>
            </a:br>
            <a:r>
              <a:rPr lang="en-US" sz="1700" b="1" dirty="0"/>
              <a:t>1º DESARROLLO DE APLICACIONES MULTIPLATAFORMA</a:t>
            </a:r>
            <a:endParaRPr lang="en-US" sz="1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Volumen</a:t>
            </a:r>
            <a:r>
              <a:rPr lang="en-US" sz="2000"/>
              <a:t>: </a:t>
            </a:r>
            <a:r>
              <a:rPr lang="en-US" sz="2000" dirty="0"/>
              <a:t>El big </a:t>
            </a:r>
            <a:r>
              <a:rPr lang="en-US" sz="2000"/>
              <a:t>data procesa grandes volúmenes de datos no estructurados, la procedencia de esos daros, es desconocida (p.e. </a:t>
            </a:r>
            <a:r>
              <a:rPr lang="en-US" sz="2000" dirty="0"/>
              <a:t>las feeds de Twitter</a:t>
            </a:r>
            <a:r>
              <a:rPr lang="en-US" sz="2000"/>
              <a:t>). Esta característica </a:t>
            </a:r>
            <a:r>
              <a:rPr lang="en-US" sz="2000" dirty="0"/>
              <a:t>para </a:t>
            </a:r>
            <a:r>
              <a:rPr lang="en-US" sz="2000"/>
              <a:t>las organizaciones, supone un reto para almacenar y analizar los 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 err="1"/>
              <a:t>Velocidad</a:t>
            </a:r>
            <a:r>
              <a:rPr lang="en-US" sz="2000" dirty="0"/>
              <a:t>: Los </a:t>
            </a:r>
            <a:r>
              <a:rPr lang="en-US" sz="2000" dirty="0" err="1"/>
              <a:t>datos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más </a:t>
            </a:r>
            <a:r>
              <a:rPr lang="en-US" sz="2000" dirty="0" err="1"/>
              <a:t>rápido</a:t>
            </a:r>
            <a:r>
              <a:rPr lang="en-US" sz="2000" dirty="0"/>
              <a:t>, </a:t>
            </a:r>
            <a:r>
              <a:rPr lang="en-US" sz="2000" dirty="0" err="1"/>
              <a:t>haciendo</a:t>
            </a:r>
            <a:r>
              <a:rPr lang="en-US" sz="2000" dirty="0"/>
              <a:t> </a:t>
            </a:r>
            <a:r>
              <a:rPr lang="en-US" sz="2000" dirty="0" err="1"/>
              <a:t>necesaria</a:t>
            </a:r>
            <a:r>
              <a:rPr lang="en-US" sz="2000" dirty="0"/>
              <a:t>,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respuesta</a:t>
            </a:r>
            <a:r>
              <a:rPr lang="en-US" sz="2000" dirty="0"/>
              <a:t> </a:t>
            </a:r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requiere</a:t>
            </a:r>
            <a:r>
              <a:rPr lang="en-US" sz="2000" dirty="0"/>
              <a:t> tiempo para el </a:t>
            </a:r>
            <a:r>
              <a:rPr lang="en-US" sz="2000" dirty="0" err="1"/>
              <a:t>procesamiento</a:t>
            </a:r>
            <a:r>
              <a:rPr lang="en-US" sz="2000" dirty="0"/>
              <a:t>, </a:t>
            </a:r>
            <a:r>
              <a:rPr lang="en-US" sz="2000" dirty="0" err="1"/>
              <a:t>análisis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gestión</a:t>
            </a:r>
            <a:r>
              <a:rPr lang="en-US" sz="2000" dirty="0"/>
              <a:t> de al </a:t>
            </a:r>
            <a:r>
              <a:rPr lang="en-US" sz="2000" dirty="0" err="1"/>
              <a:t>información</a:t>
            </a:r>
            <a:r>
              <a:rPr lang="en-US" sz="2000" dirty="0"/>
              <a:t>. Los </a:t>
            </a:r>
            <a:r>
              <a:rPr lang="en-US" sz="2000" dirty="0" err="1"/>
              <a:t>datos</a:t>
            </a:r>
            <a:r>
              <a:rPr lang="en-US" sz="2000" dirty="0"/>
              <a:t> de mayor </a:t>
            </a:r>
            <a:r>
              <a:rPr lang="en-US" sz="2000" dirty="0" err="1"/>
              <a:t>velocidad</a:t>
            </a:r>
            <a:r>
              <a:rPr lang="en-US" sz="2000" dirty="0"/>
              <a:t> se </a:t>
            </a:r>
            <a:r>
              <a:rPr lang="en-US" sz="2000" dirty="0" err="1"/>
              <a:t>transmiten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memoria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VARIEDAD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2000" b="1" dirty="0" err="1"/>
              <a:t>Variedad</a:t>
            </a:r>
            <a:r>
              <a:rPr lang="en-US" sz="2000" dirty="0"/>
              <a:t>: 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convencionales</a:t>
            </a:r>
            <a:r>
              <a:rPr lang="en-US" sz="2000" dirty="0"/>
              <a:t> </a:t>
            </a:r>
            <a:r>
              <a:rPr lang="en-US" sz="2000" dirty="0" err="1"/>
              <a:t>eran</a:t>
            </a:r>
            <a:r>
              <a:rPr lang="en-US" sz="2000" dirty="0"/>
              <a:t> </a:t>
            </a:r>
            <a:r>
              <a:rPr lang="en-US" sz="2000" dirty="0" err="1"/>
              <a:t>estructurados</a:t>
            </a:r>
            <a:r>
              <a:rPr lang="en-US" sz="2000" dirty="0"/>
              <a:t> y </a:t>
            </a:r>
            <a:r>
              <a:rPr lang="en-US" sz="2000" dirty="0" err="1"/>
              <a:t>podían</a:t>
            </a:r>
            <a:r>
              <a:rPr lang="en-US" sz="2000" dirty="0"/>
              <a:t> </a:t>
            </a:r>
            <a:r>
              <a:rPr lang="en-US" sz="2000" dirty="0" err="1"/>
              <a:t>organizarse</a:t>
            </a:r>
            <a:r>
              <a:rPr lang="en-US" sz="2000" dirty="0"/>
              <a:t> en </a:t>
            </a:r>
            <a:r>
              <a:rPr lang="en-US" sz="2000" dirty="0" err="1"/>
              <a:t>una</a:t>
            </a:r>
            <a:r>
              <a:rPr lang="en-US" sz="2000" dirty="0"/>
              <a:t>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relacional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estructurado</a:t>
            </a:r>
            <a:r>
              <a:rPr lang="en-US" sz="2000" dirty="0"/>
              <a:t>(</a:t>
            </a:r>
            <a:r>
              <a:rPr lang="en-US" sz="2000" dirty="0" err="1"/>
              <a:t>texto</a:t>
            </a:r>
            <a:r>
              <a:rPr lang="en-US" sz="2000" dirty="0"/>
              <a:t>, audio…)  </a:t>
            </a:r>
            <a:r>
              <a:rPr lang="en-US" sz="2000" dirty="0" err="1"/>
              <a:t>aumentaban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complejidad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almacenamiento</a:t>
            </a:r>
            <a:r>
              <a:rPr lang="en-US" sz="2000" dirty="0"/>
              <a:t> y </a:t>
            </a:r>
            <a:r>
              <a:rPr lang="en-US" sz="2000" dirty="0" err="1"/>
              <a:t>análisis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requieren</a:t>
            </a:r>
            <a:r>
              <a:rPr lang="en-US" sz="2000" dirty="0"/>
              <a:t> un </a:t>
            </a:r>
            <a:r>
              <a:rPr lang="en-US" sz="2000" dirty="0" err="1"/>
              <a:t>procesamiento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significado</a:t>
            </a:r>
            <a:r>
              <a:rPr lang="en-US" sz="2000" dirty="0"/>
              <a:t> y </a:t>
            </a:r>
            <a:r>
              <a:rPr lang="en-US" sz="2000" dirty="0" err="1"/>
              <a:t>habilitar</a:t>
            </a:r>
            <a:r>
              <a:rPr lang="en-US" sz="2000" dirty="0"/>
              <a:t> </a:t>
            </a:r>
            <a:r>
              <a:rPr lang="en-US" sz="2000" dirty="0" err="1"/>
              <a:t>metadatos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38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VERACIDAD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es-ES" sz="2000" b="1" dirty="0"/>
              <a:t>Veracidad</a:t>
            </a:r>
            <a:r>
              <a:rPr lang="es-ES" sz="2000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8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VALOR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808562"/>
            <a:ext cx="6250940" cy="1240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 dirty="0"/>
              <a:t>Valor</a:t>
            </a:r>
            <a:r>
              <a:rPr lang="es-ES" sz="2000" dirty="0"/>
              <a:t> : Una vez generados los datos, procesados y convertidos en información, deben tener un valor y una utilidad real, para que tengan un valor esos datos, deben ayudarnos a tomar una decisión breve a ellos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4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 panose="020F0302020204030204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CBC-1C7A-9ED6-3A0E-B1FBBE84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94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1F019-AE81-B16F-5ABB-78D9B2DD70F3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640</Words>
  <Application>Microsoft Office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BENEFICIOS DEL BIG DATA</vt:lpstr>
      <vt:lpstr>DESAFIOS</vt:lpstr>
      <vt:lpstr>MEJORES PRACTICAS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146</cp:revision>
  <dcterms:created xsi:type="dcterms:W3CDTF">2022-09-28T18:50:02Z</dcterms:created>
  <dcterms:modified xsi:type="dcterms:W3CDTF">2022-10-05T17:35:41Z</dcterms:modified>
</cp:coreProperties>
</file>