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CB0A9-894B-4DAB-8123-A605B9345043}" v="1" dt="2022-10-04T09:46:36.949"/>
    <p1510:client id="{3DB5D27C-DA39-4C1F-A2BB-D0A24BA8D7DA}" v="644" dt="2022-10-04T09:45:20.733"/>
    <p1510:client id="{68748E30-2FBD-43B0-B824-A092A60EA4E9}" v="304" dt="2022-10-04T10:20:30.556"/>
    <p1510:client id="{BC188AD2-9AFC-4294-89AA-68D6E215ABF9}" v="1" dt="2022-10-04T08:17:34.273"/>
    <p1510:client id="{C190444C-DE63-4BE0-9A75-B7D0A850D412}" v="11" dt="2022-10-04T08:16:13.346"/>
    <p1510:client id="{DBA603C0-A459-4D80-9237-AE2C2946D226}" v="1" dt="2022-10-04T08:20:45.180"/>
    <p1510:client id="{FF7F459F-C0C5-489C-9C21-CFBC7B56CB8A}" v="58" dt="2022-10-04T11:33:19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LiveId" clId="{F6C200FF-B7C6-45EA-B94B-3E06CF3AB5C5}"/>
    <pc:docChg chg="undo custSel addSld delSld modSld">
      <pc:chgData name="Eduardo Martín-Sonseca.Alonso" userId="044a8a39323ca9b2" providerId="LiveId" clId="{F6C200FF-B7C6-45EA-B94B-3E06CF3AB5C5}" dt="2022-10-04T16:20:26.108" v="748" actId="5793"/>
      <pc:docMkLst>
        <pc:docMk/>
      </pc:docMkLst>
      <pc:sldChg chg="addSp delSp modSp mod modAnim setClrOvrMap">
        <pc:chgData name="Eduardo Martín-Sonseca.Alonso" userId="044a8a39323ca9b2" providerId="LiveId" clId="{F6C200FF-B7C6-45EA-B94B-3E06CF3AB5C5}" dt="2022-10-04T16:18:50.716" v="695"/>
        <pc:sldMkLst>
          <pc:docMk/>
          <pc:sldMk cId="1479924629" sldId="258"/>
        </pc:sldMkLst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7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2" creationId="{ECC07320-C2CA-4E29-8481-9D9E143C778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4" creationId="{178FB36B-5BFE-42CA-BC60-1115E0D95EEC}"/>
          </ac:spMkLst>
        </pc:spChg>
        <pc:spChg chg="add del">
          <ac:chgData name="Eduardo Martín-Sonseca.Alonso" userId="044a8a39323ca9b2" providerId="LiveId" clId="{F6C200FF-B7C6-45EA-B94B-3E06CF3AB5C5}" dt="2022-10-04T16:16:43.513" v="672" actId="26606"/>
          <ac:spMkLst>
            <pc:docMk/>
            <pc:sldMk cId="1479924629" sldId="258"/>
            <ac:spMk id="79" creationId="{870A1295-61BC-4214-AA3E-D396673024D0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3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5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47.209" v="674" actId="26606"/>
          <ac:spMkLst>
            <pc:docMk/>
            <pc:sldMk cId="1479924629" sldId="258"/>
            <ac:spMk id="87" creationId="{6B3BAD04-E614-4C16-8360-019FCF0045AC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9" creationId="{E91DC736-0EF8-4F87-9146-EBF1D2EE4D3D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90" creationId="{097CD68E-23E3-4007-8847-CD0944C4F7BE}"/>
          </ac:spMkLst>
        </pc:spChg>
        <pc:spChg chg="add del">
          <ac:chgData name="Eduardo Martín-Sonseca.Alonso" userId="044a8a39323ca9b2" providerId="LiveId" clId="{F6C200FF-B7C6-45EA-B94B-3E06CF3AB5C5}" dt="2022-10-04T16:16:57.229" v="678" actId="26606"/>
          <ac:spMkLst>
            <pc:docMk/>
            <pc:sldMk cId="1479924629" sldId="258"/>
            <ac:spMk id="92" creationId="{36C4118A-B523-45D9-B427-8E05B2DEA65C}"/>
          </ac:spMkLst>
        </pc:spChg>
        <pc:grpChg chg="add del">
          <ac:chgData name="Eduardo Martín-Sonseca.Alonso" userId="044a8a39323ca9b2" providerId="LiveId" clId="{F6C200FF-B7C6-45EA-B94B-3E06CF3AB5C5}" dt="2022-10-04T16:16:43.513" v="672" actId="26606"/>
          <ac:grpSpMkLst>
            <pc:docMk/>
            <pc:sldMk cId="1479924629" sldId="258"/>
            <ac:grpSpMk id="81" creationId="{0B139475-2B26-4CA9-9413-DE741E49F7BB}"/>
          </ac:grpSpMkLst>
        </pc:grpChg>
        <pc:picChg chg="mod ord">
          <ac:chgData name="Eduardo Martín-Sonseca.Alonso" userId="044a8a39323ca9b2" providerId="LiveId" clId="{F6C200FF-B7C6-45EA-B94B-3E06CF3AB5C5}" dt="2022-10-04T16:16:59.806" v="682" actId="26606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0.872" v="703"/>
        <pc:sldMkLst>
          <pc:docMk/>
          <pc:sldMk cId="992274193" sldId="259"/>
        </pc:sldMkLst>
        <pc:spChg chg="add del mod">
          <ac:chgData name="Eduardo Martín-Sonseca.Alonso" userId="044a8a39323ca9b2" providerId="LiveId" clId="{F6C200FF-B7C6-45EA-B94B-3E06CF3AB5C5}" dt="2022-10-04T16:16:14.568" v="667"/>
          <ac:spMkLst>
            <pc:docMk/>
            <pc:sldMk cId="992274193" sldId="259"/>
            <ac:spMk id="4" creationId="{12A9C714-CF2D-DD21-AC9C-D1474CBC83D1}"/>
          </ac:spMkLst>
        </pc:spChg>
        <pc:spChg chg="mod">
          <ac:chgData name="Eduardo Martín-Sonseca.Alonso" userId="044a8a39323ca9b2" providerId="LiveId" clId="{F6C200FF-B7C6-45EA-B94B-3E06CF3AB5C5}" dt="2022-10-04T15:13:01.337" v="0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F6C200FF-B7C6-45EA-B94B-3E06CF3AB5C5}" dt="2022-10-04T15:22:57.607" v="36"/>
          <ac:spMkLst>
            <pc:docMk/>
            <pc:sldMk cId="992274193" sldId="259"/>
            <ac:spMk id="24" creationId="{66F25F73-9EC2-2F10-8F63-4E4BC279D6FB}"/>
          </ac:spMkLst>
        </pc:spChg>
        <pc:picChg chg="add del mod ord">
          <ac:chgData name="Eduardo Martín-Sonseca.Alonso" userId="044a8a39323ca9b2" providerId="LiveId" clId="{F6C200FF-B7C6-45EA-B94B-3E06CF3AB5C5}" dt="2022-10-04T16:07:11.257" v="605" actId="478"/>
          <ac:picMkLst>
            <pc:docMk/>
            <pc:sldMk cId="992274193" sldId="259"/>
            <ac:picMk id="3" creationId="{FCE40887-9591-1186-6831-F73EF6DE9105}"/>
          </ac:picMkLst>
        </pc:picChg>
        <pc:picChg chg="ord">
          <ac:chgData name="Eduardo Martín-Sonseca.Alonso" userId="044a8a39323ca9b2" providerId="LiveId" clId="{F6C200FF-B7C6-45EA-B94B-3E06CF3AB5C5}" dt="2022-10-04T16:16:58.187" v="681" actId="167"/>
          <ac:picMkLst>
            <pc:docMk/>
            <pc:sldMk cId="992274193" sldId="259"/>
            <ac:picMk id="5" creationId="{5B36CB43-E7A6-BD76-CCF3-C4308F7F9EF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8.453" v="711"/>
        <pc:sldMkLst>
          <pc:docMk/>
          <pc:sldMk cId="3613378253" sldId="260"/>
        </pc:sldMkLst>
        <pc:picChg chg="add del mod ord">
          <ac:chgData name="Eduardo Martín-Sonseca.Alonso" userId="044a8a39323ca9b2" providerId="LiveId" clId="{F6C200FF-B7C6-45EA-B94B-3E06CF3AB5C5}" dt="2022-10-04T16:07:23.783" v="607" actId="478"/>
          <ac:picMkLst>
            <pc:docMk/>
            <pc:sldMk cId="3613378253" sldId="260"/>
            <ac:picMk id="4" creationId="{2FAEAAA0-5B10-C799-5ED9-DDB3E00422C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16.288" v="716"/>
        <pc:sldMkLst>
          <pc:docMk/>
          <pc:sldMk cId="1106986487" sldId="261"/>
        </pc:sldMkLst>
        <pc:spChg chg="mod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" creationId="{FDA276B4-AFA8-445E-BF46-D797C1B3F0B0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4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6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8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29.426" v="613"/>
          <ac:picMkLst>
            <pc:docMk/>
            <pc:sldMk cId="1106986487" sldId="261"/>
            <ac:picMk id="4" creationId="{032A010B-B62F-72AB-DF97-6CB8A8DDA6C0}"/>
          </ac:picMkLst>
        </pc:picChg>
        <pc:picChg chg="mod ord">
          <ac:chgData name="Eduardo Martín-Sonseca.Alonso" userId="044a8a39323ca9b2" providerId="LiveId" clId="{F6C200FF-B7C6-45EA-B94B-3E06CF3AB5C5}" dt="2022-10-04T16:07:33.667" v="608" actId="26606"/>
          <ac:picMkLst>
            <pc:docMk/>
            <pc:sldMk cId="1106986487" sldId="261"/>
            <ac:picMk id="5" creationId="{21B6396A-5947-91FB-1762-0DA1EB72CEC5}"/>
          </ac:picMkLst>
        </pc:picChg>
      </pc:sldChg>
      <pc:sldChg chg="addSp delSp modSp add del mod modAnim">
        <pc:chgData name="Eduardo Martín-Sonseca.Alonso" userId="044a8a39323ca9b2" providerId="LiveId" clId="{F6C200FF-B7C6-45EA-B94B-3E06CF3AB5C5}" dt="2022-10-04T16:19:24.011" v="721"/>
        <pc:sldMkLst>
          <pc:docMk/>
          <pc:sldMk cId="1015946967" sldId="262"/>
        </pc:sldMkLst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2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7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9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07.028" v="611" actId="478"/>
          <ac:picMkLst>
            <pc:docMk/>
            <pc:sldMk cId="1015946967" sldId="262"/>
            <ac:picMk id="3" creationId="{5A8AE9C6-D1A7-0FF4-271A-1C7FA8E060F4}"/>
          </ac:picMkLst>
        </pc:picChg>
        <pc:picChg chg="mod ord">
          <ac:chgData name="Eduardo Martín-Sonseca.Alonso" userId="044a8a39323ca9b2" providerId="LiveId" clId="{F6C200FF-B7C6-45EA-B94B-3E06CF3AB5C5}" dt="2022-10-04T16:10:14.765" v="632" actId="26606"/>
          <ac:picMkLst>
            <pc:docMk/>
            <pc:sldMk cId="1015946967" sldId="262"/>
            <ac:picMk id="6" creationId="{79AA5A64-38BA-1418-E9EA-6EB7A8A88E30}"/>
          </ac:picMkLst>
        </pc:picChg>
        <pc:picChg chg="add del mod ord">
          <ac:chgData name="Eduardo Martín-Sonseca.Alonso" userId="044a8a39323ca9b2" providerId="LiveId" clId="{F6C200FF-B7C6-45EA-B94B-3E06CF3AB5C5}" dt="2022-10-04T16:08:37.101" v="615" actId="478"/>
          <ac:picMkLst>
            <pc:docMk/>
            <pc:sldMk cId="1015946967" sldId="262"/>
            <ac:picMk id="7" creationId="{A3EE4586-9C1E-5459-8850-6B7767C1F058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0.015" v="725"/>
        <pc:sldMkLst>
          <pc:docMk/>
          <pc:sldMk cId="3858405899" sldId="263"/>
        </pc:sldMkLst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4" creationId="{A779A601-EB60-48FD-93E8-41E0FF30C6FB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2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7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9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4" creationId="{F94AA2BD-2E3F-4B1D-8127-5744B8115311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6" creationId="{4BD02261-2DC8-4AA8-9E16-7751AE892445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8" creationId="{3D752CF2-2291-40B5-B462-C17B174C10BC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3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5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36.699" v="634" actId="478"/>
          <ac:picMkLst>
            <pc:docMk/>
            <pc:sldMk cId="3858405899" sldId="263"/>
            <ac:picMk id="3" creationId="{322A5B0C-DB93-3457-621A-E7B552D74C25}"/>
          </ac:picMkLst>
        </pc:picChg>
        <pc:picChg chg="del mod ord">
          <ac:chgData name="Eduardo Martín-Sonseca.Alonso" userId="044a8a39323ca9b2" providerId="LiveId" clId="{F6C200FF-B7C6-45EA-B94B-3E06CF3AB5C5}" dt="2022-10-04T16:12:43.001" v="646" actId="478"/>
          <ac:picMkLst>
            <pc:docMk/>
            <pc:sldMk cId="3858405899" sldId="263"/>
            <ac:picMk id="6" creationId="{C263EEF0-96AD-EB64-177B-B07104601C26}"/>
          </ac:picMkLst>
        </pc:picChg>
        <pc:picChg chg="add mod ord">
          <ac:chgData name="Eduardo Martín-Sonseca.Alonso" userId="044a8a39323ca9b2" providerId="LiveId" clId="{F6C200FF-B7C6-45EA-B94B-3E06CF3AB5C5}" dt="2022-10-04T16:12:49.779" v="648" actId="167"/>
          <ac:picMkLst>
            <pc:docMk/>
            <pc:sldMk cId="3858405899" sldId="263"/>
            <ac:picMk id="7" creationId="{CB28650D-5BCE-E86D-9875-DDB208C75F95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5.707" v="730"/>
        <pc:sldMkLst>
          <pc:docMk/>
          <pc:sldMk cId="3580276719" sldId="264"/>
        </pc:sldMkLst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" creationId="{29A8ECE2-FE08-4C93-9877-2C065094BC53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8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50.289" v="635" actId="478"/>
          <ac:picMkLst>
            <pc:docMk/>
            <pc:sldMk cId="3580276719" sldId="264"/>
            <ac:picMk id="4" creationId="{966DBF5B-50F7-275E-84B0-A0A5B1DBDF38}"/>
          </ac:picMkLst>
        </pc:picChg>
        <pc:picChg chg="del">
          <ac:chgData name="Eduardo Martín-Sonseca.Alonso" userId="044a8a39323ca9b2" providerId="LiveId" clId="{F6C200FF-B7C6-45EA-B94B-3E06CF3AB5C5}" dt="2022-10-04T16:10:51.451" v="636" actId="478"/>
          <ac:picMkLst>
            <pc:docMk/>
            <pc:sldMk cId="3580276719" sldId="264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09.343" v="651" actId="167"/>
          <ac:picMkLst>
            <pc:docMk/>
            <pc:sldMk cId="3580276719" sldId="264"/>
            <ac:picMk id="7" creationId="{1318ED78-26C3-DCB2-F1A0-481B28209006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54.076" v="737"/>
        <pc:sldMkLst>
          <pc:docMk/>
          <pc:sldMk cId="4137332662" sldId="265"/>
        </pc:sldMkLst>
        <pc:spChg chg="add mod">
          <ac:chgData name="Eduardo Martín-Sonseca.Alonso" userId="044a8a39323ca9b2" providerId="LiveId" clId="{F6C200FF-B7C6-45EA-B94B-3E06CF3AB5C5}" dt="2022-10-04T15:28:29.326" v="188" actId="14100"/>
          <ac:spMkLst>
            <pc:docMk/>
            <pc:sldMk cId="4137332662" sldId="265"/>
            <ac:spMk id="4" creationId="{F1E1F019-AE81-B16F-5ABB-78D9B2DD70F3}"/>
          </ac:spMkLst>
        </pc:spChg>
        <pc:picChg chg="add del mod">
          <ac:chgData name="Eduardo Martín-Sonseca.Alonso" userId="044a8a39323ca9b2" providerId="LiveId" clId="{F6C200FF-B7C6-45EA-B94B-3E06CF3AB5C5}" dt="2022-10-04T16:11:48.582" v="638" actId="478"/>
          <ac:picMkLst>
            <pc:docMk/>
            <pc:sldMk cId="4137332662" sldId="265"/>
            <ac:picMk id="5" creationId="{D55F3B91-4FEB-F50C-F3F7-000E22ACE4B6}"/>
          </ac:picMkLst>
        </pc:picChg>
      </pc:sldChg>
      <pc:sldChg chg="addSp delSp modSp new add del mod modAnim">
        <pc:chgData name="Eduardo Martín-Sonseca.Alonso" userId="044a8a39323ca9b2" providerId="LiveId" clId="{F6C200FF-B7C6-45EA-B94B-3E06CF3AB5C5}" dt="2022-10-04T16:19:58.594" v="739"/>
        <pc:sldMkLst>
          <pc:docMk/>
          <pc:sldMk cId="1986842871" sldId="266"/>
        </pc:sldMkLst>
        <pc:spChg chg="mod">
          <ac:chgData name="Eduardo Martín-Sonseca.Alonso" userId="044a8a39323ca9b2" providerId="LiveId" clId="{F6C200FF-B7C6-45EA-B94B-3E06CF3AB5C5}" dt="2022-10-04T15:13:24.683" v="35" actId="20577"/>
          <ac:spMkLst>
            <pc:docMk/>
            <pc:sldMk cId="1986842871" sldId="266"/>
            <ac:spMk id="2" creationId="{F0C22993-4CD9-EBAF-934E-DB27FCD13528}"/>
          </ac:spMkLst>
        </pc:spChg>
        <pc:spChg chg="add mod">
          <ac:chgData name="Eduardo Martín-Sonseca.Alonso" userId="044a8a39323ca9b2" providerId="LiveId" clId="{F6C200FF-B7C6-45EA-B94B-3E06CF3AB5C5}" dt="2022-10-04T15:28:36.149" v="189"/>
          <ac:spMkLst>
            <pc:docMk/>
            <pc:sldMk cId="1986842871" sldId="266"/>
            <ac:spMk id="4" creationId="{EEC22C99-7282-A5BD-FD99-9AA99FF036C0}"/>
          </ac:spMkLst>
        </pc:spChg>
        <pc:picChg chg="add del mod">
          <ac:chgData name="Eduardo Martín-Sonseca.Alonso" userId="044a8a39323ca9b2" providerId="LiveId" clId="{F6C200FF-B7C6-45EA-B94B-3E06CF3AB5C5}" dt="2022-10-04T16:11:56.713" v="641" actId="478"/>
          <ac:picMkLst>
            <pc:docMk/>
            <pc:sldMk cId="1986842871" sldId="266"/>
            <ac:picMk id="5" creationId="{ED840ED9-B71A-A36C-0B28-AB30DE668FA3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4.859" v="741"/>
        <pc:sldMkLst>
          <pc:docMk/>
          <pc:sldMk cId="147166308" sldId="267"/>
        </pc:sldMkLst>
        <pc:spChg chg="mod">
          <ac:chgData name="Eduardo Martín-Sonseca.Alonso" userId="044a8a39323ca9b2" providerId="LiveId" clId="{F6C200FF-B7C6-45EA-B94B-3E06CF3AB5C5}" dt="2022-10-04T15:23:12.354" v="50" actId="20577"/>
          <ac:spMkLst>
            <pc:docMk/>
            <pc:sldMk cId="147166308" sldId="267"/>
            <ac:spMk id="2" creationId="{AF782538-6BA3-40E9-97C7-BA07F82D710C}"/>
          </ac:spMkLst>
        </pc:spChg>
        <pc:spChg chg="add mod">
          <ac:chgData name="Eduardo Martín-Sonseca.Alonso" userId="044a8a39323ca9b2" providerId="LiveId" clId="{F6C200FF-B7C6-45EA-B94B-3E06CF3AB5C5}" dt="2022-10-04T15:28:38.288" v="190"/>
          <ac:spMkLst>
            <pc:docMk/>
            <pc:sldMk cId="147166308" sldId="267"/>
            <ac:spMk id="4" creationId="{458A7921-403F-ED21-3E2F-51270E6BAA2B}"/>
          </ac:spMkLst>
        </pc:spChg>
        <pc:picChg chg="add del mod">
          <ac:chgData name="Eduardo Martín-Sonseca.Alonso" userId="044a8a39323ca9b2" providerId="LiveId" clId="{F6C200FF-B7C6-45EA-B94B-3E06CF3AB5C5}" dt="2022-10-04T16:11:58.535" v="642" actId="478"/>
          <ac:picMkLst>
            <pc:docMk/>
            <pc:sldMk cId="147166308" sldId="267"/>
            <ac:picMk id="5" creationId="{787E73FC-C81F-63B4-CE99-08439105FB8E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9.530" v="743"/>
        <pc:sldMkLst>
          <pc:docMk/>
          <pc:sldMk cId="2542492578" sldId="268"/>
        </pc:sldMkLst>
        <pc:spChg chg="mod">
          <ac:chgData name="Eduardo Martín-Sonseca.Alonso" userId="044a8a39323ca9b2" providerId="LiveId" clId="{F6C200FF-B7C6-45EA-B94B-3E06CF3AB5C5}" dt="2022-10-04T15:25:21.033" v="83" actId="20577"/>
          <ac:spMkLst>
            <pc:docMk/>
            <pc:sldMk cId="2542492578" sldId="268"/>
            <ac:spMk id="2" creationId="{8607B768-0810-B456-80FF-C4AE6555F84F}"/>
          </ac:spMkLst>
        </pc:spChg>
        <pc:spChg chg="add mod">
          <ac:chgData name="Eduardo Martín-Sonseca.Alonso" userId="044a8a39323ca9b2" providerId="LiveId" clId="{F6C200FF-B7C6-45EA-B94B-3E06CF3AB5C5}" dt="2022-10-04T15:28:40.394" v="191"/>
          <ac:spMkLst>
            <pc:docMk/>
            <pc:sldMk cId="2542492578" sldId="268"/>
            <ac:spMk id="4" creationId="{3E441317-6587-C5CB-E408-F463C0E185BF}"/>
          </ac:spMkLst>
        </pc:spChg>
        <pc:picChg chg="add del mod">
          <ac:chgData name="Eduardo Martín-Sonseca.Alonso" userId="044a8a39323ca9b2" providerId="LiveId" clId="{F6C200FF-B7C6-45EA-B94B-3E06CF3AB5C5}" dt="2022-10-04T16:12:01.045" v="643" actId="478"/>
          <ac:picMkLst>
            <pc:docMk/>
            <pc:sldMk cId="2542492578" sldId="268"/>
            <ac:picMk id="5" creationId="{B1FCBD92-22AD-4AFA-0EF1-21F7C6E9884C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4.892" v="745"/>
        <pc:sldMkLst>
          <pc:docMk/>
          <pc:sldMk cId="2049985783" sldId="269"/>
        </pc:sldMkLst>
        <pc:spChg chg="mod">
          <ac:chgData name="Eduardo Martín-Sonseca.Alonso" userId="044a8a39323ca9b2" providerId="LiveId" clId="{F6C200FF-B7C6-45EA-B94B-3E06CF3AB5C5}" dt="2022-10-04T15:25:34.226" v="97" actId="20577"/>
          <ac:spMkLst>
            <pc:docMk/>
            <pc:sldMk cId="2049985783" sldId="269"/>
            <ac:spMk id="2" creationId="{C72BE69A-9CC3-B6DB-D96B-D5B859E8B1E0}"/>
          </ac:spMkLst>
        </pc:spChg>
        <pc:spChg chg="add mod">
          <ac:chgData name="Eduardo Martín-Sonseca.Alonso" userId="044a8a39323ca9b2" providerId="LiveId" clId="{F6C200FF-B7C6-45EA-B94B-3E06CF3AB5C5}" dt="2022-10-04T15:28:43.098" v="192"/>
          <ac:spMkLst>
            <pc:docMk/>
            <pc:sldMk cId="2049985783" sldId="269"/>
            <ac:spMk id="4" creationId="{DD183648-FD5B-F4B3-C1E9-1BEB2C4915DD}"/>
          </ac:spMkLst>
        </pc:spChg>
        <pc:picChg chg="add del mod">
          <ac:chgData name="Eduardo Martín-Sonseca.Alonso" userId="044a8a39323ca9b2" providerId="LiveId" clId="{F6C200FF-B7C6-45EA-B94B-3E06CF3AB5C5}" dt="2022-10-04T16:12:03.760" v="644" actId="478"/>
          <ac:picMkLst>
            <pc:docMk/>
            <pc:sldMk cId="2049985783" sldId="269"/>
            <ac:picMk id="5" creationId="{82757795-4F4D-FDA7-B7D0-BF48AFA35495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9.601" v="747"/>
        <pc:sldMkLst>
          <pc:docMk/>
          <pc:sldMk cId="43089264" sldId="270"/>
        </pc:sldMkLst>
        <pc:spChg chg="mod">
          <ac:chgData name="Eduardo Martín-Sonseca.Alonso" userId="044a8a39323ca9b2" providerId="LiveId" clId="{F6C200FF-B7C6-45EA-B94B-3E06CF3AB5C5}" dt="2022-10-04T15:25:50.067" v="110" actId="20577"/>
          <ac:spMkLst>
            <pc:docMk/>
            <pc:sldMk cId="43089264" sldId="270"/>
            <ac:spMk id="2" creationId="{45FB622A-3735-1AE0-8C20-270A97E71FEC}"/>
          </ac:spMkLst>
        </pc:spChg>
        <pc:spChg chg="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3" creationId="{37FBD6FF-0C7F-EEA9-373F-62397C957295}"/>
          </ac:spMkLst>
        </pc:spChg>
        <pc:spChg chg="add mod">
          <ac:chgData name="Eduardo Martín-Sonseca.Alonso" userId="044a8a39323ca9b2" providerId="LiveId" clId="{F6C200FF-B7C6-45EA-B94B-3E06CF3AB5C5}" dt="2022-10-04T15:28:45.390" v="193"/>
          <ac:spMkLst>
            <pc:docMk/>
            <pc:sldMk cId="43089264" sldId="270"/>
            <ac:spMk id="4" creationId="{8729478B-DE65-B677-CBEA-EE8228474FB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5" creationId="{518EDA90-6C0F-CE35-07B2-D1E39BF2F66A}"/>
          </ac:spMkLst>
        </pc:spChg>
        <pc:spChg chg="add del mod">
          <ac:chgData name="Eduardo Martín-Sonseca.Alonso" userId="044a8a39323ca9b2" providerId="LiveId" clId="{F6C200FF-B7C6-45EA-B94B-3E06CF3AB5C5}" dt="2022-10-04T15:33:34.621" v="250" actId="478"/>
          <ac:spMkLst>
            <pc:docMk/>
            <pc:sldMk cId="43089264" sldId="270"/>
            <ac:spMk id="7" creationId="{F189E436-8B69-CEFC-9EA9-284E520A99D4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9" creationId="{69D1B8BC-7FC3-C276-8070-393FFD02BC5C}"/>
          </ac:spMkLst>
        </pc:spChg>
        <pc:spChg chg="add del">
          <ac:chgData name="Eduardo Martín-Sonseca.Alonso" userId="044a8a39323ca9b2" providerId="LiveId" clId="{F6C200FF-B7C6-45EA-B94B-3E06CF3AB5C5}" dt="2022-10-04T15:43:35.455" v="335" actId="22"/>
          <ac:spMkLst>
            <pc:docMk/>
            <pc:sldMk cId="43089264" sldId="270"/>
            <ac:spMk id="11" creationId="{0951AD6F-D106-2DCE-1748-E05E2DD2330F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2" creationId="{5101C94E-C9CE-6752-3D62-58787D00ED7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4" creationId="{832ACF11-A429-C4D4-2B7E-78C6ED59B063}"/>
          </ac:spMkLst>
        </pc:spChg>
        <pc:spChg chg="add del mod">
          <ac:chgData name="Eduardo Martín-Sonseca.Alonso" userId="044a8a39323ca9b2" providerId="LiveId" clId="{F6C200FF-B7C6-45EA-B94B-3E06CF3AB5C5}" dt="2022-10-04T16:02:06.394" v="555" actId="478"/>
          <ac:spMkLst>
            <pc:docMk/>
            <pc:sldMk cId="43089264" sldId="270"/>
            <ac:spMk id="16" creationId="{7105D972-ADB0-8998-D369-F3F44198D488}"/>
          </ac:spMkLst>
        </pc:spChg>
        <pc:spChg chg="add mod">
          <ac:chgData name="Eduardo Martín-Sonseca.Alonso" userId="044a8a39323ca9b2" providerId="LiveId" clId="{F6C200FF-B7C6-45EA-B94B-3E06CF3AB5C5}" dt="2022-10-04T16:02:08.171" v="556"/>
          <ac:spMkLst>
            <pc:docMk/>
            <pc:sldMk cId="43089264" sldId="270"/>
            <ac:spMk id="17" creationId="{E6B48D0B-0218-7491-FC5B-6BDB70BE77A7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8" creationId="{19844975-069F-06EC-9409-0CF0F9750A4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9" creationId="{30B557D0-FD71-E7A7-0F6E-353596D44F3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0" creationId="{56EFCCB8-BD45-B46A-1B9D-5637CD08B4E3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1" creationId="{7B8A84F1-8B24-E98B-84F2-A0FA2EB1A8B0}"/>
          </ac:spMkLst>
        </pc:spChg>
      </pc:sldChg>
      <pc:sldChg chg="addSp delSp modSp new mod setBg modAnim setClrOvrMap">
        <pc:chgData name="Eduardo Martín-Sonseca.Alonso" userId="044a8a39323ca9b2" providerId="LiveId" clId="{F6C200FF-B7C6-45EA-B94B-3E06CF3AB5C5}" dt="2022-10-04T16:20:26.108" v="748" actId="5793"/>
        <pc:sldMkLst>
          <pc:docMk/>
          <pc:sldMk cId="2585561534" sldId="271"/>
        </pc:sldMkLst>
        <pc:spChg chg="del">
          <ac:chgData name="Eduardo Martín-Sonseca.Alonso" userId="044a8a39323ca9b2" providerId="LiveId" clId="{F6C200FF-B7C6-45EA-B94B-3E06CF3AB5C5}" dt="2022-10-04T15:25:57.898" v="112" actId="478"/>
          <ac:spMkLst>
            <pc:docMk/>
            <pc:sldMk cId="2585561534" sldId="271"/>
            <ac:spMk id="2" creationId="{4E7B6D0B-0905-90AE-2591-CFC9ED0B2BA8}"/>
          </ac:spMkLst>
        </pc:spChg>
        <pc:spChg chg="mod ord">
          <ac:chgData name="Eduardo Martín-Sonseca.Alonso" userId="044a8a39323ca9b2" providerId="LiveId" clId="{F6C200FF-B7C6-45EA-B94B-3E06CF3AB5C5}" dt="2022-10-04T16:20:26.108" v="748" actId="5793"/>
          <ac:spMkLst>
            <pc:docMk/>
            <pc:sldMk cId="2585561534" sldId="271"/>
            <ac:spMk id="3" creationId="{AC322D12-B8C2-CD13-C768-6FAFCE0E11A1}"/>
          </ac:spMkLst>
        </pc:spChg>
        <pc:spChg chg="add mod or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5" creationId="{6B5D0C9E-6C94-01CE-A83A-7BBC88E25DF3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9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11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3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4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5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6" creationId="{8FC9BE17-9A7B-462D-AE50-3D8777387304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7" creationId="{3EBE8569-6AEC-4B8C-8D53-2DE337CDBA65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0" creationId="{8F23F8A3-8FD7-4779-8323-FDC26BE99889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1" creationId="{F605C4CC-A25C-416F-8333-7CB7DC97D870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3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4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5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6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38" creationId="{3AFE8227-C443-417B-BA91-520EB1EF4559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0" creationId="{907741FC-B544-4A6E-B831-6789D042333D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2" creationId="{3F0BE7ED-7814-4273-B18A-F26CC038038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4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5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7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49" creationId="{79BB35BC-D5C2-4C8B-A22A-A71E6191913B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4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60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2" creationId="{C232B152-3720-4D3B-97ED-45CE5483F16F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3" creationId="{11BAB570-FF10-4E96-8A3F-FA9804702B89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4" creationId="{4B9FAFB2-BEB5-4848-8018-BCAD99E2E1AA}"/>
          </ac:spMkLst>
        </pc:spChg>
        <pc:spChg chg="add del">
          <ac:chgData name="Eduardo Martín-Sonseca.Alonso" userId="044a8a39323ca9b2" providerId="LiveId" clId="{F6C200FF-B7C6-45EA-B94B-3E06CF3AB5C5}" dt="2022-10-04T15:29:56.590" v="213" actId="26606"/>
          <ac:spMkLst>
            <pc:docMk/>
            <pc:sldMk cId="2585561534" sldId="271"/>
            <ac:spMk id="66" creationId="{D009D6D5-DAC2-4A8B-A17A-E206B9012D09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8" creationId="{2C61293E-6EBE-43EF-A52C-9BEBFD7679D4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9" creationId="{21540236-BFD5-4A9D-8840-4703E7F76825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1" creationId="{E862BE82-D00D-42C1-BF16-93AA37870C32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2" creationId="{F6D92C2D-1D3D-4974-918C-06579FB354A9}"/>
          </ac:spMkLst>
        </pc:spChg>
        <pc:picChg chg="add mod ord">
          <ac:chgData name="Eduardo Martín-Sonseca.Alonso" userId="044a8a39323ca9b2" providerId="LiveId" clId="{F6C200FF-B7C6-45EA-B94B-3E06CF3AB5C5}" dt="2022-10-04T15:30:00.851" v="216" actId="26606"/>
          <ac:picMkLst>
            <pc:docMk/>
            <pc:sldMk cId="2585561534" sldId="271"/>
            <ac:picMk id="4" creationId="{CE73A730-C678-B496-2C12-6C05F75E695E}"/>
          </ac:picMkLst>
        </pc:picChg>
      </pc:sldChg>
      <pc:sldChg chg="new del">
        <pc:chgData name="Eduardo Martín-Sonseca.Alonso" userId="044a8a39323ca9b2" providerId="LiveId" clId="{F6C200FF-B7C6-45EA-B94B-3E06CF3AB5C5}" dt="2022-10-04T16:05:37.433" v="577" actId="47"/>
        <pc:sldMkLst>
          <pc:docMk/>
          <pc:sldMk cId="1337737478" sldId="272"/>
        </pc:sldMkLst>
      </pc:sldChg>
      <pc:sldChg chg="addSp delSp modSp new del mod setBg modAnim">
        <pc:chgData name="Eduardo Martín-Sonseca.Alonso" userId="044a8a39323ca9b2" providerId="LiveId" clId="{F6C200FF-B7C6-45EA-B94B-3E06CF3AB5C5}" dt="2022-10-04T16:05:31.056" v="573" actId="47"/>
        <pc:sldMkLst>
          <pc:docMk/>
          <pc:sldMk cId="2523042458" sldId="272"/>
        </pc:sldMkLst>
        <pc:spChg chg="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2" creationId="{0E28EFD7-FA41-E29E-863F-E5DF9E0AA47A}"/>
          </ac:spMkLst>
        </pc:spChg>
        <pc:spChg chg="del">
          <ac:chgData name="Eduardo Martín-Sonseca.Alonso" userId="044a8a39323ca9b2" providerId="LiveId" clId="{F6C200FF-B7C6-45EA-B94B-3E06CF3AB5C5}" dt="2022-10-04T16:04:13.932" v="566" actId="478"/>
          <ac:spMkLst>
            <pc:docMk/>
            <pc:sldMk cId="2523042458" sldId="272"/>
            <ac:spMk id="3" creationId="{17F1579D-8DEC-777B-E82C-99D2B0F3F713}"/>
          </ac:spMkLst>
        </pc:spChg>
        <pc:spChg chg="add mod or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4" creationId="{D3A1B8D8-FFB1-4351-929E-9C5A2D589ED6}"/>
          </ac:spMkLst>
        </pc:spChg>
        <pc:spChg chg="add del mod">
          <ac:chgData name="Eduardo Martín-Sonseca.Alonso" userId="044a8a39323ca9b2" providerId="LiveId" clId="{F6C200FF-B7C6-45EA-B94B-3E06CF3AB5C5}" dt="2022-10-04T16:04:33.071" v="569"/>
          <ac:spMkLst>
            <pc:docMk/>
            <pc:sldMk cId="2523042458" sldId="272"/>
            <ac:spMk id="5" creationId="{9AF81DD7-D36F-FB26-06BC-809933E80A23}"/>
          </ac:spMkLst>
        </pc:spChg>
        <pc:spChg chg="add 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6" creationId="{1506A37F-F6CD-20B4-27B0-4EDC6F2D9451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1" creationId="{9B7AD9F6-8CE7-4299-8FC6-328F4DCD3FF9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3" creationId="{F49775AF-8896-43EE-92C6-83497D6DC56F}"/>
          </ac:spMkLst>
        </pc:spChg>
      </pc:sldChg>
      <pc:sldChg chg="addSp delSp modSp add mod setBg delAnim modAnim delDesignElem">
        <pc:chgData name="Eduardo Martín-Sonseca.Alonso" userId="044a8a39323ca9b2" providerId="LiveId" clId="{F6C200FF-B7C6-45EA-B94B-3E06CF3AB5C5}" dt="2022-10-04T16:19:44.009" v="735"/>
        <pc:sldMkLst>
          <pc:docMk/>
          <pc:sldMk cId="3255652957" sldId="273"/>
        </pc:sldMkLst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3" creationId="{29A8ECE2-FE08-4C93-9877-2C065094BC53}"/>
          </ac:spMkLst>
        </pc:spChg>
        <pc:spChg chg="del mod">
          <ac:chgData name="Eduardo Martín-Sonseca.Alonso" userId="044a8a39323ca9b2" providerId="LiveId" clId="{F6C200FF-B7C6-45EA-B94B-3E06CF3AB5C5}" dt="2022-10-04T16:14:16.619" v="660" actId="478"/>
          <ac:spMkLst>
            <pc:docMk/>
            <pc:sldMk cId="3255652957" sldId="273"/>
            <ac:spMk id="6" creationId="{B874E851-3741-DC66-BAFA-79EB38E71B4C}"/>
          </ac:spMkLst>
        </pc:spChg>
        <pc:spChg chg="add mod">
          <ac:chgData name="Eduardo Martín-Sonseca.Alonso" userId="044a8a39323ca9b2" providerId="LiveId" clId="{F6C200FF-B7C6-45EA-B94B-3E06CF3AB5C5}" dt="2022-10-04T16:14:38.806" v="661"/>
          <ac:spMkLst>
            <pc:docMk/>
            <pc:sldMk cId="3255652957" sldId="273"/>
            <ac:spMk id="8" creationId="{B15265B9-687B-93EC-EFF7-40694362EE9D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1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3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05:57.679" v="590" actId="26606"/>
          <ac:spMkLst>
            <pc:docMk/>
            <pc:sldMk cId="3255652957" sldId="273"/>
            <ac:spMk id="15" creationId="{3CD9DF72-87A3-404E-A828-84CBF11A8303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8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9" creationId="{D4974D33-8DC5-464E-8C6D-BE58F0669C17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4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6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3:37.166" v="653" actId="478"/>
          <ac:picMkLst>
            <pc:docMk/>
            <pc:sldMk cId="3255652957" sldId="273"/>
            <ac:picMk id="4" creationId="{F184B282-C2CA-1328-5CC6-57D81A5EC59C}"/>
          </ac:picMkLst>
        </pc:picChg>
        <pc:picChg chg="del mod ord">
          <ac:chgData name="Eduardo Martín-Sonseca.Alonso" userId="044a8a39323ca9b2" providerId="LiveId" clId="{F6C200FF-B7C6-45EA-B94B-3E06CF3AB5C5}" dt="2022-10-04T16:13:38.381" v="654" actId="478"/>
          <ac:picMkLst>
            <pc:docMk/>
            <pc:sldMk cId="3255652957" sldId="273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45.552" v="656" actId="167"/>
          <ac:picMkLst>
            <pc:docMk/>
            <pc:sldMk cId="3255652957" sldId="273"/>
            <ac:picMk id="7" creationId="{9918761B-33B3-E228-FFDC-436D8925066F}"/>
          </ac:picMkLst>
        </pc:picChg>
        <pc:cxnChg chg="add del">
          <ac:chgData name="Eduardo Martín-Sonseca.Alonso" userId="044a8a39323ca9b2" providerId="LiveId" clId="{F6C200FF-B7C6-45EA-B94B-3E06CF3AB5C5}" dt="2022-10-04T16:05:57.679" v="590" actId="26606"/>
          <ac:cxnSpMkLst>
            <pc:docMk/>
            <pc:sldMk cId="3255652957" sldId="273"/>
            <ac:cxnSpMk id="16" creationId="{20E3A342-4D61-4E3F-AF90-1AB42AEB96CC}"/>
          </ac:cxnSpMkLst>
        </pc:cxnChg>
      </pc:sldChg>
      <pc:sldChg chg="addSp delSp modSp add del mod delAnim modAnim">
        <pc:chgData name="Eduardo Martín-Sonseca.Alonso" userId="044a8a39323ca9b2" providerId="LiveId" clId="{F6C200FF-B7C6-45EA-B94B-3E06CF3AB5C5}" dt="2022-10-04T16:10:27.246" v="633" actId="47"/>
        <pc:sldMkLst>
          <pc:docMk/>
          <pc:sldMk cId="2530738273" sldId="274"/>
        </pc:sldMkLst>
        <pc:spChg chg="del mod">
          <ac:chgData name="Eduardo Martín-Sonseca.Alonso" userId="044a8a39323ca9b2" providerId="LiveId" clId="{F6C200FF-B7C6-45EA-B94B-3E06CF3AB5C5}" dt="2022-10-04T16:09:08.053" v="622" actId="478"/>
          <ac:spMkLst>
            <pc:docMk/>
            <pc:sldMk cId="2530738273" sldId="274"/>
            <ac:spMk id="2" creationId="{71AEC653-CF21-4A83-8228-4AB13A9E6A67}"/>
          </ac:spMkLst>
        </pc:spChg>
        <pc:spChg chg="del">
          <ac:chgData name="Eduardo Martín-Sonseca.Alonso" userId="044a8a39323ca9b2" providerId="LiveId" clId="{F6C200FF-B7C6-45EA-B94B-3E06CF3AB5C5}" dt="2022-10-04T16:09:25.614" v="624" actId="478"/>
          <ac:spMkLst>
            <pc:docMk/>
            <pc:sldMk cId="2530738273" sldId="274"/>
            <ac:spMk id="3" creationId="{FDA276B4-AFA8-445E-BF46-D797C1B3F0B0}"/>
          </ac:spMkLst>
        </pc:spChg>
        <pc:spChg chg="add mod">
          <ac:chgData name="Eduardo Martín-Sonseca.Alonso" userId="044a8a39323ca9b2" providerId="LiveId" clId="{F6C200FF-B7C6-45EA-B94B-3E06CF3AB5C5}" dt="2022-10-04T16:09:00.549" v="618"/>
          <ac:spMkLst>
            <pc:docMk/>
            <pc:sldMk cId="2530738273" sldId="274"/>
            <ac:spMk id="7" creationId="{84881913-8BE4-4F7E-28AC-B69F924E126C}"/>
          </ac:spMkLst>
        </pc:spChg>
        <pc:spChg chg="add del mod">
          <ac:chgData name="Eduardo Martín-Sonseca.Alonso" userId="044a8a39323ca9b2" providerId="LiveId" clId="{F6C200FF-B7C6-45EA-B94B-3E06CF3AB5C5}" dt="2022-10-04T16:09:11.384" v="623" actId="478"/>
          <ac:spMkLst>
            <pc:docMk/>
            <pc:sldMk cId="2530738273" sldId="274"/>
            <ac:spMk id="9" creationId="{AB926168-FE41-6385-9CD2-0B776A25DC22}"/>
          </ac:spMkLst>
        </pc:spChg>
        <pc:spChg chg="add del mod">
          <ac:chgData name="Eduardo Martín-Sonseca.Alonso" userId="044a8a39323ca9b2" providerId="LiveId" clId="{F6C200FF-B7C6-45EA-B94B-3E06CF3AB5C5}" dt="2022-10-04T16:09:29.793" v="625" actId="478"/>
          <ac:spMkLst>
            <pc:docMk/>
            <pc:sldMk cId="2530738273" sldId="274"/>
            <ac:spMk id="11" creationId="{42E9F455-3F80-6043-440B-FC14F8C0AAD2}"/>
          </ac:spMkLst>
        </pc:spChg>
        <pc:spChg chg="add mod">
          <ac:chgData name="Eduardo Martín-Sonseca.Alonso" userId="044a8a39323ca9b2" providerId="LiveId" clId="{F6C200FF-B7C6-45EA-B94B-3E06CF3AB5C5}" dt="2022-10-04T16:09:36.013" v="627" actId="1076"/>
          <ac:spMkLst>
            <pc:docMk/>
            <pc:sldMk cId="2530738273" sldId="274"/>
            <ac:spMk id="12" creationId="{734BC183-C3F9-4804-D84C-0E8310578236}"/>
          </ac:spMkLst>
        </pc:spChg>
        <pc:picChg chg="add del mod">
          <ac:chgData name="Eduardo Martín-Sonseca.Alonso" userId="044a8a39323ca9b2" providerId="LiveId" clId="{F6C200FF-B7C6-45EA-B94B-3E06CF3AB5C5}" dt="2022-10-04T16:08:51.405" v="617"/>
          <ac:picMkLst>
            <pc:docMk/>
            <pc:sldMk cId="2530738273" sldId="274"/>
            <ac:picMk id="4" creationId="{5FBA59B7-AEDD-0C9E-65A5-9ED4436BC3F0}"/>
          </ac:picMkLst>
        </pc:picChg>
      </pc:sld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A1D6-79B5-4662-AA27-56CA8B09CA67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3BF9-1A7E-41CC-8E46-9BE8DA79F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BF9-1A7E-41CC-8E46-9BE8DA79F32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66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BF9-1A7E-41CC-8E46-9BE8DA79F32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42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5,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182327/" TargetMode="External"/><Relationship Id="rId2" Type="http://schemas.openxmlformats.org/officeDocument/2006/relationships/hyperlink" Target="https://www.computerworld.com/article/2472667/the-government-and-big-data--use--problems-and-potent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es/big-data/what-is-big-data/" TargetMode="External"/><Relationship Id="rId5" Type="http://schemas.openxmlformats.org/officeDocument/2006/relationships/hyperlink" Target="https://www.eldiario.es/tecnologia/diario-turing/big-data_1_5767121.html" TargetMode="External"/><Relationship Id="rId4" Type="http://schemas.openxmlformats.org/officeDocument/2006/relationships/hyperlink" Target="https://web.archive.org/web/20181016203319/https:/www.datahack.es/cinco-v-big-dat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EXPLOTACIÓN DE LAS BASES DE DATOS</a:t>
            </a:r>
          </a:p>
          <a:p>
            <a:pPr algn="l"/>
            <a:r>
              <a:rPr lang="en-US" sz="2000"/>
              <a:t>BIG DATA</a:t>
            </a:r>
            <a:endParaRPr lang="en-US" sz="2000" dirty="0"/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2993-4CD9-EBAF-934E-DB27FCD1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BENEFICIOS DEL 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9F412-0DEC-BB8A-A779-2A4092B1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C22C99-7282-A5BD-FD99-9AA99FF036C0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8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2538-6BA3-40E9-97C7-BA07F82D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DESAFIOS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2E464-83C1-F6D1-E15D-28524028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8A7921-403F-ED21-3E2F-51270E6BAA2B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B768-0810-B456-80FF-C4AE6555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MEJORES PRACTICAS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81B99-2D68-EAFF-6209-27B8EC3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441317-6587-C5CB-E408-F463C0E185BF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49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E69A-9CC3-B6DB-D96B-D5B859E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62D3-153B-DF03-D089-BF6ACF4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183648-FD5B-F4B3-C1E9-1BEB2C4915DD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9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622A-3735-1AE0-8C20-270A97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WEBGRAFIA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9478B-DE65-B677-CBEA-EE8228474FB1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6B48D0B-0218-7491-FC5B-6BDB70BE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8296" cy="770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https://www.computerworld.com/article/2472667/the-government-and-    big-data--use--problems-and-potential.html</a:t>
            </a:r>
            <a:endParaRPr lang="es-ES" sz="2000" dirty="0">
              <a:effectLst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844975-069F-06EC-9409-0CF0F9750A4B}"/>
              </a:ext>
            </a:extLst>
          </p:cNvPr>
          <p:cNvSpPr txBox="1">
            <a:spLocks/>
          </p:cNvSpPr>
          <p:nvPr/>
        </p:nvSpPr>
        <p:spPr>
          <a:xfrm>
            <a:off x="838200" y="2728330"/>
            <a:ext cx="6723888" cy="44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Wingdings" panose="05000000000000000000" pitchFamily="2" charset="2"/>
              <a:buChar char="ü"/>
            </a:pPr>
            <a:r>
              <a:rPr lang="es-ES" sz="20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https://www.ncbi.nlm.nih.gov/pmc/articles/PMC1182327/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57D0-FD71-E7A7-0F6E-353596D44F3B}"/>
              </a:ext>
            </a:extLst>
          </p:cNvPr>
          <p:cNvSpPr txBox="1"/>
          <p:nvPr/>
        </p:nvSpPr>
        <p:spPr>
          <a:xfrm>
            <a:off x="838200" y="3307953"/>
            <a:ext cx="99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https://web.archive.org/web/20181016203319/https://www.datahack.es/cinco-v-big-data/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EFCCB8-BD45-B46A-1B9D-5637CD08B4E3}"/>
              </a:ext>
            </a:extLst>
          </p:cNvPr>
          <p:cNvSpPr txBox="1"/>
          <p:nvPr/>
        </p:nvSpPr>
        <p:spPr>
          <a:xfrm>
            <a:off x="838200" y="3840149"/>
            <a:ext cx="841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https://www.eldiario.es/tecnologia/diario-turing/big-data_1_5767121.html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8A84F1-8B24-E98B-84F2-A0FA2EB1A8B0}"/>
              </a:ext>
            </a:extLst>
          </p:cNvPr>
          <p:cNvSpPr txBox="1"/>
          <p:nvPr/>
        </p:nvSpPr>
        <p:spPr>
          <a:xfrm>
            <a:off x="838200" y="4372345"/>
            <a:ext cx="6409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https://www.oracle.com/es/big-data/what-is-big-data/</a:t>
            </a:r>
            <a:r>
              <a:rPr lang="es-ES" sz="2000" b="0" i="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áfico económico digital">
            <a:extLst>
              <a:ext uri="{FF2B5EF4-FFF2-40B4-BE49-F238E27FC236}">
                <a16:creationId xmlns:a16="http://schemas.microsoft.com/office/drawing/2014/main" id="{CE73A730-C678-B496-2C12-6C05F75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5D0C9E-6C94-01CE-A83A-7BBC88E25DF3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700" b="1" dirty="0"/>
              <a:t>EDUARDO MARTÍN-SONSECA</a:t>
            </a:r>
            <a:br>
              <a:rPr lang="en-US" sz="1700" b="1" dirty="0"/>
            </a:br>
            <a:r>
              <a:rPr lang="en-US" sz="1700" b="1" dirty="0"/>
              <a:t>LUIS FERNANDEZ CASTELO</a:t>
            </a:r>
            <a:br>
              <a:rPr lang="en-US" sz="1700" b="1" dirty="0"/>
            </a:br>
            <a:r>
              <a:rPr lang="en-US" sz="1700" b="1" dirty="0"/>
              <a:t>1º DESARROLLO DE APLICACIONES MULTIPLATAFORMA</a:t>
            </a:r>
            <a:endParaRPr lang="en-US" sz="1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2D12-B8C2-CD13-C768-6FAFCE0E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866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ESPEREMOS QUE LES HAYA GUSTADO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855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FUNCIONAMIENTO</a:t>
            </a:r>
            <a:endParaRPr lang="es-ES" dirty="0"/>
          </a:p>
        </p:txBody>
      </p:sp>
      <p:sp>
        <p:nvSpPr>
          <p:cNvPr id="22" name="Marcador de contenido 6">
            <a:hlinkClick r:id="rId5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hlinkClick r:id="rId6" action="ppaction://hlinksldjump"/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BENEFICIOS DEL BIG DATA</a:t>
            </a:r>
          </a:p>
        </p:txBody>
      </p:sp>
      <p:sp>
        <p:nvSpPr>
          <p:cNvPr id="25" name="Marcador de contenido 6"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DESAFIOS</a:t>
            </a:r>
          </a:p>
        </p:txBody>
      </p:sp>
      <p:sp>
        <p:nvSpPr>
          <p:cNvPr id="26" name="Marcador de contenido 6"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MEJORES PRACTICAS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9B0C-0352-F4BE-7C0D-2367A84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recopilados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6275126-45BA-6A76-5623-AF9CD62282F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7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un software de </a:t>
            </a:r>
            <a:r>
              <a:rPr lang="en-US" sz="2000" dirty="0" err="1"/>
              <a:t>procesamiento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45CEAC-93C7-0627-350D-E3CBBE52B83F}"/>
              </a:ext>
            </a:extLst>
          </p:cNvPr>
          <p:cNvSpPr txBox="1">
            <a:spLocks/>
          </p:cNvSpPr>
          <p:nvPr/>
        </p:nvSpPr>
        <p:spPr>
          <a:xfrm>
            <a:off x="4375103" y="3606474"/>
            <a:ext cx="3427283" cy="219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 dirty="0">
                <a:ea typeface="+mn-lt"/>
                <a:cs typeface="+mn-lt"/>
              </a:rPr>
              <a:t>Es decir, el </a:t>
            </a:r>
            <a:r>
              <a:rPr lang="es-ES" sz="2000" dirty="0" err="1">
                <a:ea typeface="+mn-lt"/>
                <a:cs typeface="+mn-lt"/>
              </a:rPr>
              <a:t>big</a:t>
            </a:r>
            <a:r>
              <a:rPr lang="es-ES" sz="2000" dirty="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93CD3C-BE55-4407-783B-C4B04D1C50A5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33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dirty="0"/>
              <a:t>VOLUMEN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 dirty="0"/>
              <a:t>Volumen</a:t>
            </a:r>
            <a:r>
              <a:rPr lang="es-ES" sz="2000" dirty="0"/>
              <a:t>: </a:t>
            </a:r>
            <a:r>
              <a:rPr lang="es-ES" sz="2000"/>
              <a:t>El big </a:t>
            </a:r>
            <a:r>
              <a:rPr lang="es-ES" sz="2000" dirty="0"/>
              <a:t>data procesa grandes volúmenes de datos no estructurados, la procedencia de esos daros, es </a:t>
            </a:r>
            <a:r>
              <a:rPr lang="es-ES" sz="2000"/>
              <a:t>desconocida (p.e. las feeds </a:t>
            </a:r>
            <a:r>
              <a:rPr lang="es-ES" sz="2000" dirty="0"/>
              <a:t>de Twitter). Esta característica para las organizaciones, supone un reto para almacenar y analizar los datos</a:t>
            </a:r>
            <a:endParaRPr lang="es-ES" sz="2000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2E9BD6E-B7AB-7C53-4EB4-0ACEDFFA89B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FFF1FB-241B-4CF4-A2C7-CFE2DA1A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VELOCIDAD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47BDE46-D058-433A-9BA3-B8680CF7D8BA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Velocidad</a:t>
            </a:r>
            <a:r>
              <a:rPr lang="en-US" sz="2000"/>
              <a:t>: Los datos se generan más rápido, haciendo necesaria, una respuesta rápida, requiere tiempo para el procesamiento, análisis de los datos y gestión de al información. Los datos de mayor velocidad se transmiten directamente a la memoria.</a:t>
            </a:r>
            <a:endParaRPr lang="en-US" sz="2000" b="1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231072-B2C6-E633-9900-F8FF8ECC359A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9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28B4F-CA59-40E4-9706-0BB2A315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VARIEDAD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79A601-EB60-48FD-93E8-41E0FF30C6FB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Variedad</a:t>
            </a:r>
            <a:r>
              <a:rPr lang="en-US" sz="2000"/>
              <a:t>:  Los datos convencionales eran estructurados y podían organizarse en una base de datos relacional, los tipos de datos no estructurado(texto, audio…)  aumentaban su complejidad de su almacenamiento y análisis, debido a que requieren un procesamiento adicional para obtener significado y habilitar metadatos</a:t>
            </a:r>
            <a:endParaRPr lang="en-US" sz="2000" b="1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C31237-2825-272C-F90A-1D1E8B2AA3C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4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7EFD9-5CAF-431F-A9FF-09DE566F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VERACIDAD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8ECE2-FE08-4C93-9877-2C06509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/>
              <a:t>Veracidad</a:t>
            </a:r>
            <a:r>
              <a:rPr lang="es-ES" sz="200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sz="2000" b="1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874E851-3741-DC66-BAFA-79EB38E71B4C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2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7EFD9-5CAF-431F-A9FF-09DE566F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8ECE2-FE08-4C93-9877-2C06509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 dirty="0"/>
              <a:t>Valor</a:t>
            </a:r>
            <a:r>
              <a:rPr lang="es-ES" sz="2000" dirty="0"/>
              <a:t> : Una vez generados los datos, procesados y convertidos en información, deben tener un valor y una utilidad real, para que tengan un valor esos datos, deben ayudarnos a tomar una decisión breve a ellos</a:t>
            </a:r>
          </a:p>
          <a:p>
            <a:endParaRPr lang="es-ES" sz="2000" b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15265B9-687B-93EC-EFF7-40694362EE9D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56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cs typeface="Calibri Light" panose="020F0302020204030204"/>
              </a:rPr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B1CBC-1C7A-9ED6-3A0E-B1FBBE84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94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E1F019-AE81-B16F-5ABB-78D9B2DD70F3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642</Words>
  <Application>Microsoft Office PowerPoint</Application>
  <PresentationFormat>Panorámica</PresentationFormat>
  <Paragraphs>53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Wingdings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VALOR</vt:lpstr>
      <vt:lpstr>FUNCIONAMIENTO</vt:lpstr>
      <vt:lpstr>BENEFICIOS DEL BIG DATA</vt:lpstr>
      <vt:lpstr>DESAFIOS</vt:lpstr>
      <vt:lpstr>MEJORES PRACTICAS</vt:lpstr>
      <vt:lpstr>CONCLUSIONES</vt:lpstr>
      <vt:lpstr>WEBGRAFIA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 SONSECA ALONS</cp:lastModifiedBy>
  <cp:revision>146</cp:revision>
  <dcterms:created xsi:type="dcterms:W3CDTF">2022-09-28T18:50:02Z</dcterms:created>
  <dcterms:modified xsi:type="dcterms:W3CDTF">2022-10-05T08:19:30Z</dcterms:modified>
</cp:coreProperties>
</file>