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CB0A9-894B-4DAB-8123-A605B9345043}" v="1" dt="2022-10-04T09:46:36.949"/>
    <p1510:client id="{3DB5D27C-DA39-4C1F-A2BB-D0A24BA8D7DA}" v="644" dt="2022-10-04T09:45:20.733"/>
    <p1510:client id="{68748E30-2FBD-43B0-B824-A092A60EA4E9}" v="304" dt="2022-10-04T10:20:30.556"/>
    <p1510:client id="{8949363F-F8E8-445A-B74B-030214F69C19}" v="3" dt="2022-09-29T08:48:11.610"/>
    <p1510:client id="{8DBECE07-87A8-466E-856F-FB6462FBA726}" v="6" dt="2022-09-29T08:14:34.153"/>
    <p1510:client id="{BC188AD2-9AFC-4294-89AA-68D6E215ABF9}" v="1" dt="2022-10-04T08:17:34.273"/>
    <p1510:client id="{C190444C-DE63-4BE0-9A75-B7D0A850D412}" v="11" dt="2022-10-04T08:16:13.346"/>
    <p1510:client id="{DBA603C0-A459-4D80-9237-AE2C2946D226}" v="1" dt="2022-10-04T08:20:4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EXPLOTACIÓN DE LAS BASES DE DATOS</a:t>
            </a:r>
          </a:p>
          <a:p>
            <a:pPr algn="l"/>
            <a:r>
              <a:rPr lang="en-US" sz="2000" dirty="0"/>
              <a:t>BIG DATA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1" y="5246536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Gráficas financieras en una pantalla oscura">
            <a:extLst>
              <a:ext uri="{FF2B5EF4-FFF2-40B4-BE49-F238E27FC236}">
                <a16:creationId xmlns:a16="http://schemas.microsoft.com/office/drawing/2014/main" id="{5796F568-A919-5CD1-743C-7ED9D36A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t="9090" r="27502" b="7"/>
          <a:stretch/>
        </p:blipFill>
        <p:spPr>
          <a:xfrm>
            <a:off x="3522466" y="5354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>
                <a:cs typeface="Calibri Light" panose="020F0302020204030204"/>
              </a:rPr>
              <a:t>¿QUE ES EL BIG DATA?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10225019" cy="705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700" dirty="0">
                <a:cs typeface="Calibri"/>
              </a:rPr>
              <a:t>El término </a:t>
            </a:r>
            <a:r>
              <a:rPr lang="es-ES" sz="1700" b="1" dirty="0">
                <a:cs typeface="Calibri"/>
              </a:rPr>
              <a:t>"</a:t>
            </a:r>
            <a:r>
              <a:rPr lang="es-ES" sz="1700" b="1" dirty="0" err="1">
                <a:cs typeface="Calibri"/>
              </a:rPr>
              <a:t>big</a:t>
            </a:r>
            <a:r>
              <a:rPr lang="es-ES" sz="1700" b="1" dirty="0">
                <a:cs typeface="Calibri"/>
              </a:rPr>
              <a:t> data"</a:t>
            </a:r>
            <a:r>
              <a:rPr lang="es-ES" sz="1700" dirty="0">
                <a:cs typeface="Calibri"/>
              </a:rPr>
              <a:t> representa una gran variedad de datos recopilados en grandes volúmenes a una velocidad superior</a:t>
            </a:r>
            <a:endParaRPr lang="es-ES" dirty="0">
              <a:cs typeface="Calibri" panose="020F0502020204030204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371475" y="4435654"/>
            <a:ext cx="10228053" cy="670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El </a:t>
            </a:r>
            <a:r>
              <a:rPr lang="es-ES" dirty="0" err="1">
                <a:cs typeface="Calibri"/>
              </a:rPr>
              <a:t>big</a:t>
            </a:r>
            <a:r>
              <a:rPr lang="es-ES" dirty="0">
                <a:cs typeface="Calibri"/>
              </a:rPr>
              <a:t> data son conjuntos de datos, los cuales son tan grandes como un software de procesamiento de datos, estos datos pueden ser utilizados para resolver problemas.</a:t>
            </a:r>
            <a:endParaRPr lang="es-E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06D5093-AC3A-9236-0CCE-F99A15DD90EE}"/>
              </a:ext>
            </a:extLst>
          </p:cNvPr>
          <p:cNvSpPr txBox="1">
            <a:spLocks/>
          </p:cNvSpPr>
          <p:nvPr/>
        </p:nvSpPr>
        <p:spPr>
          <a:xfrm>
            <a:off x="371476" y="3587389"/>
            <a:ext cx="10515600" cy="598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Es decir, el big data se compone de grupos de datos de gran tamaño y complejidad, sobre todo cuando hay nuevas fuentes de datos</a:t>
            </a: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VOLUMEN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255"/>
          </a:xfrm>
        </p:spPr>
        <p:txBody>
          <a:bodyPr>
            <a:normAutofit/>
          </a:bodyPr>
          <a:lstStyle/>
          <a:p>
            <a:r>
              <a:rPr lang="es-ES" b="1" dirty="0"/>
              <a:t>Volumen</a:t>
            </a:r>
            <a:r>
              <a:rPr lang="es-ES" dirty="0"/>
              <a:t>: El </a:t>
            </a:r>
            <a:r>
              <a:rPr lang="es-ES" dirty="0" err="1"/>
              <a:t>big</a:t>
            </a:r>
            <a:r>
              <a:rPr lang="es-ES" dirty="0"/>
              <a:t> data procesa grandes volúmenes de datos no estructurados, la procedencia de esos daros, es desconocida (</a:t>
            </a:r>
            <a:r>
              <a:rPr lang="es-ES" dirty="0" err="1"/>
              <a:t>p.e</a:t>
            </a:r>
            <a:r>
              <a:rPr lang="es-ES" dirty="0"/>
              <a:t>. las </a:t>
            </a:r>
            <a:r>
              <a:rPr lang="es-ES" dirty="0" err="1"/>
              <a:t>feeds</a:t>
            </a:r>
            <a:r>
              <a:rPr lang="es-ES" dirty="0"/>
              <a:t> de Twitter). Esta característica para las organizaciones, supone un reto para almacenar y analizar los datos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F1FB-241B-4CF4-A2C7-CFE2DA1A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VELOCIDAD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7BDE46-D058-433A-9BA3-B8680CF7D8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Velocidad</a:t>
            </a:r>
            <a:r>
              <a:rPr lang="es-ES" dirty="0"/>
              <a:t>: Los datos se generan más rápido, haciendo necesaria, una respuesta rápida, requiere tiempo para el procesamiento, análisis de los datos y gestión de al información. Los datos de mayor velocidad se transmiten directamente a la memoria.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159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28B4F-CA59-40E4-9706-0BB2A315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VARIEDAD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79A601-EB60-48FD-93E8-41E0FF30C6FB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2172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b="1" dirty="0"/>
              <a:t>Variedad</a:t>
            </a:r>
            <a:r>
              <a:rPr lang="es-ES" dirty="0"/>
              <a:t>:  Los datos convencionales eran estructurados y podían organizarse en una base de datos relacional, los tipos de datos no estructurado(texto, audio…)  aumentaban su complejidad de su almacenamiento y análisis, debido a que requieren un procesamiento adicional para obtener significado y habilitar metadatos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584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VERACIDAD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7735"/>
          </a:xfrm>
        </p:spPr>
        <p:txBody>
          <a:bodyPr>
            <a:normAutofit/>
          </a:bodyPr>
          <a:lstStyle/>
          <a:p>
            <a:r>
              <a:rPr lang="es-ES" b="1" dirty="0"/>
              <a:t>Veracidad</a:t>
            </a:r>
            <a:r>
              <a:rPr lang="es-ES" dirty="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80276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333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 SONSECA ALONS</cp:lastModifiedBy>
  <cp:revision>93</cp:revision>
  <dcterms:created xsi:type="dcterms:W3CDTF">2022-09-28T18:50:02Z</dcterms:created>
  <dcterms:modified xsi:type="dcterms:W3CDTF">2022-10-04T11:20:25Z</dcterms:modified>
</cp:coreProperties>
</file>