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es/big-data/what-is-big-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DBDA-B49D-9CE5-B7A0-3B4E389D6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PORTADA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B41D51C-D08B-3EFA-1F77-001EE791B2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5C47E6-0F39-ABD2-5F8B-9E2AF147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INDICE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A851E-911E-D6AE-A5CA-E1EEE508B5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0" y="1859359"/>
            <a:ext cx="3678936" cy="487807"/>
          </a:xfrm>
        </p:spPr>
        <p:txBody>
          <a:bodyPr/>
          <a:lstStyle/>
          <a:p>
            <a:r>
              <a:rPr lang="es-E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¿QUE ES EL BIG DATA?</a:t>
            </a:r>
            <a:endParaRPr lang="es-E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8DFBFE72-FC60-CEFE-8704-4DD15A70955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482103"/>
            <a:ext cx="1886712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HISTORIA</a:t>
            </a:r>
            <a:endParaRPr lang="es-ES" dirty="0"/>
          </a:p>
        </p:txBody>
      </p:sp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49107AB4-257A-B52B-0520-7FF3845C71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3104847"/>
            <a:ext cx="2005584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</a:t>
            </a:r>
            <a:r>
              <a:rPr lang="es-ES" dirty="0">
                <a:solidFill>
                  <a:srgbClr val="0563C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TRES V</a:t>
            </a:r>
            <a:endParaRPr lang="es-ES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1B3C84AF-DA8D-3D79-5A25-5245E1F91B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3727591"/>
            <a:ext cx="3148584" cy="487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¿COMO FUNCIONA?</a:t>
            </a:r>
            <a:endParaRPr lang="es-ES" dirty="0"/>
          </a:p>
        </p:txBody>
      </p:sp>
      <p:sp>
        <p:nvSpPr>
          <p:cNvPr id="12" name="Marcador de contenido 5">
            <a:extLst>
              <a:ext uri="{FF2B5EF4-FFF2-40B4-BE49-F238E27FC236}">
                <a16:creationId xmlns:a16="http://schemas.microsoft.com/office/drawing/2014/main" id="{F8CF3850-7061-B2CA-5F39-D687B24AB9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4350335"/>
            <a:ext cx="2179320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WEBGRAFIA</a:t>
            </a:r>
            <a:endParaRPr lang="es-ES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1653C34-046D-11DD-8BC9-EBC5373C9E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18404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FCD4-2349-82D1-53D7-CD238760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¿QUE ES EL BIG DATA?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61CBF-6D58-C9FF-0E94-1476763D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7E1B43A-98F5-144F-171C-92EF9B1579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81146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DE41D-3EC7-4D50-E094-11D19C60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HISTORIA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DEBE5-CFD3-C05E-8FA7-CFE65C69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6E24846-6110-797A-647B-AA43F162DD0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46741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FDB38-B45A-B55B-5913-C099453C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LAS TRES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95077-D0AC-855E-C4F9-03D7709B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4FAB4ED-9776-C6FF-9372-A83D99FCA2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3956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4EF2C-F551-4AD3-0F72-DAE70F14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5ABBA-A4E2-0122-260F-8F99C0ED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1B17589-FE36-F12A-AB43-BBBFD3330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4572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3D9F2-8F0D-B3D3-5E4A-87EE0D87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A9280-1CDB-48F8-3C14-03859160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https://www.oracle.com/es/big-data/what-is-big-data/</a:t>
            </a:r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192928C-7F78-D760-DD00-AB12107440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 dirty="0"/>
              <a:t>LUIS FERNANDEZ CASTELO</a:t>
            </a: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36996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118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PORTADA</vt:lpstr>
      <vt:lpstr>INDICE</vt:lpstr>
      <vt:lpstr>¿QUE ES EL BIG DATA?</vt:lpstr>
      <vt:lpstr>HISTORIA</vt:lpstr>
      <vt:lpstr>LAS TRES V</vt:lpstr>
      <vt:lpstr>¿COMO FUNCIONA?</vt:lpstr>
      <vt:lpstr>WEBGRAFIA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</cp:revision>
  <dcterms:created xsi:type="dcterms:W3CDTF">2022-09-28T18:50:02Z</dcterms:created>
  <dcterms:modified xsi:type="dcterms:W3CDTF">2022-09-28T20:57:41Z</dcterms:modified>
</cp:coreProperties>
</file>