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3"/>
  </p:notesMasterIdLst>
  <p:sldIdLst>
    <p:sldId id="256" r:id="rId2"/>
    <p:sldId id="257" r:id="rId3"/>
    <p:sldId id="258" r:id="rId4"/>
    <p:sldId id="260" r:id="rId5"/>
    <p:sldId id="270" r:id="rId6"/>
    <p:sldId id="267" r:id="rId7"/>
    <p:sldId id="268" r:id="rId8"/>
    <p:sldId id="269" r:id="rId9"/>
    <p:sldId id="264" r:id="rId10"/>
    <p:sldId id="265" r:id="rId11"/>
    <p:sldId id="266" r:id="rId12"/>
  </p:sldIdLst>
  <p:sldSz cx="12192000" cy="6858000"/>
  <p:notesSz cx="6858000" cy="9144000"/>
  <p:embeddedFontLst>
    <p:embeddedFont>
      <p:font typeface="Century Gothic" panose="020B0502020202020204" pitchFamily="34" charset="0"/>
      <p:regular r:id="rId14"/>
      <p:bold r:id="rId15"/>
      <p:italic r:id="rId16"/>
      <p:boldItalic r:id="rId17"/>
    </p:embeddedFont>
    <p:embeddedFont>
      <p:font typeface="Wingdings 3" panose="05040102010807070707" pitchFamily="18" charset="2"/>
      <p:regular r:id="rId1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2" roundtripDataSignature="AMtx7mimCZ+XdtLiXoBlUQ7x767i2e8h4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customschemas.google.com/relationships/presentationmetadata" Target="metadata"/><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duardo Martín-Sonseca Alonso" userId="044a8a39323ca9b2" providerId="LiveId" clId="{9198A2A9-7E8F-4562-9806-CFF4FF69D251}"/>
    <pc:docChg chg="undo custSel modSld">
      <pc:chgData name="Eduardo Martín-Sonseca Alonso" userId="044a8a39323ca9b2" providerId="LiveId" clId="{9198A2A9-7E8F-4562-9806-CFF4FF69D251}" dt="2022-10-31T11:32:32.015" v="62" actId="12"/>
      <pc:docMkLst>
        <pc:docMk/>
      </pc:docMkLst>
      <pc:sldChg chg="addSp delSp modSp mod setBg">
        <pc:chgData name="Eduardo Martín-Sonseca Alonso" userId="044a8a39323ca9b2" providerId="LiveId" clId="{9198A2A9-7E8F-4562-9806-CFF4FF69D251}" dt="2022-10-31T11:28:13.326" v="25" actId="26606"/>
        <pc:sldMkLst>
          <pc:docMk/>
          <pc:sldMk cId="0" sldId="256"/>
        </pc:sldMkLst>
        <pc:spChg chg="mod">
          <ac:chgData name="Eduardo Martín-Sonseca Alonso" userId="044a8a39323ca9b2" providerId="LiveId" clId="{9198A2A9-7E8F-4562-9806-CFF4FF69D251}" dt="2022-10-31T11:28:13.326" v="25" actId="26606"/>
          <ac:spMkLst>
            <pc:docMk/>
            <pc:sldMk cId="0" sldId="256"/>
            <ac:spMk id="115" creationId="{00000000-0000-0000-0000-000000000000}"/>
          </ac:spMkLst>
        </pc:spChg>
        <pc:spChg chg="del mod">
          <ac:chgData name="Eduardo Martín-Sonseca Alonso" userId="044a8a39323ca9b2" providerId="LiveId" clId="{9198A2A9-7E8F-4562-9806-CFF4FF69D251}" dt="2022-10-31T11:28:08.580" v="24" actId="478"/>
          <ac:spMkLst>
            <pc:docMk/>
            <pc:sldMk cId="0" sldId="256"/>
            <ac:spMk id="116" creationId="{00000000-0000-0000-0000-000000000000}"/>
          </ac:spMkLst>
        </pc:spChg>
        <pc:spChg chg="add">
          <ac:chgData name="Eduardo Martín-Sonseca Alonso" userId="044a8a39323ca9b2" providerId="LiveId" clId="{9198A2A9-7E8F-4562-9806-CFF4FF69D251}" dt="2022-10-31T11:28:13.326" v="25" actId="26606"/>
          <ac:spMkLst>
            <pc:docMk/>
            <pc:sldMk cId="0" sldId="256"/>
            <ac:spMk id="117" creationId="{313BE87B-D7FD-4BF3-A7BC-511F522528C2}"/>
          </ac:spMkLst>
        </pc:spChg>
        <pc:spChg chg="add">
          <ac:chgData name="Eduardo Martín-Sonseca Alonso" userId="044a8a39323ca9b2" providerId="LiveId" clId="{9198A2A9-7E8F-4562-9806-CFF4FF69D251}" dt="2022-10-31T11:28:13.326" v="25" actId="26606"/>
          <ac:spMkLst>
            <pc:docMk/>
            <pc:sldMk cId="0" sldId="256"/>
            <ac:spMk id="122" creationId="{035A481B-C639-4892-B0EF-4D8373A9B06A}"/>
          </ac:spMkLst>
        </pc:spChg>
        <pc:spChg chg="add">
          <ac:chgData name="Eduardo Martín-Sonseca Alonso" userId="044a8a39323ca9b2" providerId="LiveId" clId="{9198A2A9-7E8F-4562-9806-CFF4FF69D251}" dt="2022-10-31T11:28:13.326" v="25" actId="26606"/>
          <ac:spMkLst>
            <pc:docMk/>
            <pc:sldMk cId="0" sldId="256"/>
            <ac:spMk id="124" creationId="{052BD58B-6284-459E-9FF4-A97F3A569074}"/>
          </ac:spMkLst>
        </pc:spChg>
        <pc:grpChg chg="add">
          <ac:chgData name="Eduardo Martín-Sonseca Alonso" userId="044a8a39323ca9b2" providerId="LiveId" clId="{9198A2A9-7E8F-4562-9806-CFF4FF69D251}" dt="2022-10-31T11:28:13.326" v="25" actId="26606"/>
          <ac:grpSpMkLst>
            <pc:docMk/>
            <pc:sldMk cId="0" sldId="256"/>
            <ac:grpSpMk id="126" creationId="{AE589C21-CEDE-4D90-AC85-6E43B68D1316}"/>
          </ac:grpSpMkLst>
        </pc:grpChg>
        <pc:picChg chg="del">
          <ac:chgData name="Eduardo Martín-Sonseca Alonso" userId="044a8a39323ca9b2" providerId="LiveId" clId="{9198A2A9-7E8F-4562-9806-CFF4FF69D251}" dt="2022-10-31T11:27:42.153" v="2" actId="478"/>
          <ac:picMkLst>
            <pc:docMk/>
            <pc:sldMk cId="0" sldId="256"/>
            <ac:picMk id="120" creationId="{8CAEE5BD-3693-F6FD-30A5-E3AC57E8F952}"/>
          </ac:picMkLst>
        </pc:picChg>
      </pc:sldChg>
      <pc:sldChg chg="addSp delSp modSp mod setBg">
        <pc:chgData name="Eduardo Martín-Sonseca Alonso" userId="044a8a39323ca9b2" providerId="LiveId" clId="{9198A2A9-7E8F-4562-9806-CFF4FF69D251}" dt="2022-10-31T11:29:58.194" v="35" actId="1076"/>
        <pc:sldMkLst>
          <pc:docMk/>
          <pc:sldMk cId="0" sldId="257"/>
        </pc:sldMkLst>
        <pc:spChg chg="mod">
          <ac:chgData name="Eduardo Martín-Sonseca Alonso" userId="044a8a39323ca9b2" providerId="LiveId" clId="{9198A2A9-7E8F-4562-9806-CFF4FF69D251}" dt="2022-10-31T11:29:51.846" v="32" actId="1076"/>
          <ac:spMkLst>
            <pc:docMk/>
            <pc:sldMk cId="0" sldId="257"/>
            <ac:spMk id="121" creationId="{00000000-0000-0000-0000-000000000000}"/>
          </ac:spMkLst>
        </pc:spChg>
        <pc:spChg chg="mod">
          <ac:chgData name="Eduardo Martín-Sonseca Alonso" userId="044a8a39323ca9b2" providerId="LiveId" clId="{9198A2A9-7E8F-4562-9806-CFF4FF69D251}" dt="2022-10-31T11:29:57.483" v="34" actId="1076"/>
          <ac:spMkLst>
            <pc:docMk/>
            <pc:sldMk cId="0" sldId="257"/>
            <ac:spMk id="122" creationId="{00000000-0000-0000-0000-000000000000}"/>
          </ac:spMkLst>
        </pc:spChg>
        <pc:spChg chg="del">
          <ac:chgData name="Eduardo Martín-Sonseca Alonso" userId="044a8a39323ca9b2" providerId="LiveId" clId="{9198A2A9-7E8F-4562-9806-CFF4FF69D251}" dt="2022-10-31T11:29:31.497" v="28" actId="26606"/>
          <ac:spMkLst>
            <pc:docMk/>
            <pc:sldMk cId="0" sldId="257"/>
            <ac:spMk id="159" creationId="{8F4E830A-06F9-4EAA-9E65-110CF2421798}"/>
          </ac:spMkLst>
        </pc:spChg>
        <pc:spChg chg="add">
          <ac:chgData name="Eduardo Martín-Sonseca Alonso" userId="044a8a39323ca9b2" providerId="LiveId" clId="{9198A2A9-7E8F-4562-9806-CFF4FF69D251}" dt="2022-10-31T11:29:31.497" v="28" actId="26606"/>
          <ac:spMkLst>
            <pc:docMk/>
            <pc:sldMk cId="0" sldId="257"/>
            <ac:spMk id="171" creationId="{8F4E830A-06F9-4EAA-9E65-110CF2421798}"/>
          </ac:spMkLst>
        </pc:spChg>
        <pc:grpChg chg="del">
          <ac:chgData name="Eduardo Martín-Sonseca Alonso" userId="044a8a39323ca9b2" providerId="LiveId" clId="{9198A2A9-7E8F-4562-9806-CFF4FF69D251}" dt="2022-10-31T11:29:31.497" v="28" actId="26606"/>
          <ac:grpSpMkLst>
            <pc:docMk/>
            <pc:sldMk cId="0" sldId="257"/>
            <ac:grpSpMk id="152" creationId="{24B32265-D526-44B2-B82E-8977DFEFB457}"/>
          </ac:grpSpMkLst>
        </pc:grpChg>
        <pc:grpChg chg="del">
          <ac:chgData name="Eduardo Martín-Sonseca Alonso" userId="044a8a39323ca9b2" providerId="LiveId" clId="{9198A2A9-7E8F-4562-9806-CFF4FF69D251}" dt="2022-10-31T11:29:31.497" v="28" actId="26606"/>
          <ac:grpSpMkLst>
            <pc:docMk/>
            <pc:sldMk cId="0" sldId="257"/>
            <ac:grpSpMk id="158" creationId="{8F1EF17D-1B70-428C-8A8A-A2C5B390E1E9}"/>
          </ac:grpSpMkLst>
        </pc:grpChg>
        <pc:grpChg chg="add">
          <ac:chgData name="Eduardo Martín-Sonseca Alonso" userId="044a8a39323ca9b2" providerId="LiveId" clId="{9198A2A9-7E8F-4562-9806-CFF4FF69D251}" dt="2022-10-31T11:29:31.497" v="28" actId="26606"/>
          <ac:grpSpMkLst>
            <pc:docMk/>
            <pc:sldMk cId="0" sldId="257"/>
            <ac:grpSpMk id="164" creationId="{8F1EF17D-1B70-428C-8A8A-A2C5B390E1E9}"/>
          </ac:grpSpMkLst>
        </pc:grpChg>
        <pc:picChg chg="mod">
          <ac:chgData name="Eduardo Martín-Sonseca Alonso" userId="044a8a39323ca9b2" providerId="LiveId" clId="{9198A2A9-7E8F-4562-9806-CFF4FF69D251}" dt="2022-10-31T11:29:58.194" v="35" actId="1076"/>
          <ac:picMkLst>
            <pc:docMk/>
            <pc:sldMk cId="0" sldId="257"/>
            <ac:picMk id="2" creationId="{8598C3ED-7F64-41B7-6980-C23A0392DEAF}"/>
          </ac:picMkLst>
        </pc:picChg>
      </pc:sldChg>
      <pc:sldChg chg="modSp mod">
        <pc:chgData name="Eduardo Martín-Sonseca Alonso" userId="044a8a39323ca9b2" providerId="LiveId" clId="{9198A2A9-7E8F-4562-9806-CFF4FF69D251}" dt="2022-10-31T11:30:37.433" v="46" actId="1076"/>
        <pc:sldMkLst>
          <pc:docMk/>
          <pc:sldMk cId="0" sldId="258"/>
        </pc:sldMkLst>
        <pc:spChg chg="mod">
          <ac:chgData name="Eduardo Martín-Sonseca Alonso" userId="044a8a39323ca9b2" providerId="LiveId" clId="{9198A2A9-7E8F-4562-9806-CFF4FF69D251}" dt="2022-10-31T11:30:37.433" v="46" actId="1076"/>
          <ac:spMkLst>
            <pc:docMk/>
            <pc:sldMk cId="0" sldId="258"/>
            <ac:spMk id="128" creationId="{00000000-0000-0000-0000-000000000000}"/>
          </ac:spMkLst>
        </pc:spChg>
        <pc:spChg chg="mod">
          <ac:chgData name="Eduardo Martín-Sonseca Alonso" userId="044a8a39323ca9b2" providerId="LiveId" clId="{9198A2A9-7E8F-4562-9806-CFF4FF69D251}" dt="2022-10-31T11:30:27.236" v="43" actId="1076"/>
          <ac:spMkLst>
            <pc:docMk/>
            <pc:sldMk cId="0" sldId="258"/>
            <ac:spMk id="129" creationId="{00000000-0000-0000-0000-000000000000}"/>
          </ac:spMkLst>
        </pc:spChg>
        <pc:picChg chg="mod">
          <ac:chgData name="Eduardo Martín-Sonseca Alonso" userId="044a8a39323ca9b2" providerId="LiveId" clId="{9198A2A9-7E8F-4562-9806-CFF4FF69D251}" dt="2022-10-31T11:30:22.226" v="42" actId="1076"/>
          <ac:picMkLst>
            <pc:docMk/>
            <pc:sldMk cId="0" sldId="258"/>
            <ac:picMk id="130" creationId="{00000000-0000-0000-0000-000000000000}"/>
          </ac:picMkLst>
        </pc:picChg>
      </pc:sldChg>
      <pc:sldChg chg="modSp mod">
        <pc:chgData name="Eduardo Martín-Sonseca Alonso" userId="044a8a39323ca9b2" providerId="LiveId" clId="{9198A2A9-7E8F-4562-9806-CFF4FF69D251}" dt="2022-10-31T11:31:15.359" v="47" actId="12"/>
        <pc:sldMkLst>
          <pc:docMk/>
          <pc:sldMk cId="0" sldId="260"/>
        </pc:sldMkLst>
        <pc:spChg chg="mod">
          <ac:chgData name="Eduardo Martín-Sonseca Alonso" userId="044a8a39323ca9b2" providerId="LiveId" clId="{9198A2A9-7E8F-4562-9806-CFF4FF69D251}" dt="2022-10-31T11:31:15.359" v="47" actId="12"/>
          <ac:spMkLst>
            <pc:docMk/>
            <pc:sldMk cId="0" sldId="260"/>
            <ac:spMk id="2" creationId="{7463FEED-B69B-B9F1-0E3D-184619B7D5B4}"/>
          </ac:spMkLst>
        </pc:spChg>
        <pc:spChg chg="mod">
          <ac:chgData name="Eduardo Martín-Sonseca Alonso" userId="044a8a39323ca9b2" providerId="LiveId" clId="{9198A2A9-7E8F-4562-9806-CFF4FF69D251}" dt="2022-10-31T11:31:15.359" v="47" actId="12"/>
          <ac:spMkLst>
            <pc:docMk/>
            <pc:sldMk cId="0" sldId="260"/>
            <ac:spMk id="9" creationId="{7BAE433C-C2D3-BC0B-50BA-EC2C035A697E}"/>
          </ac:spMkLst>
        </pc:spChg>
        <pc:spChg chg="mod">
          <ac:chgData name="Eduardo Martín-Sonseca Alonso" userId="044a8a39323ca9b2" providerId="LiveId" clId="{9198A2A9-7E8F-4562-9806-CFF4FF69D251}" dt="2022-10-31T11:31:15.359" v="47" actId="12"/>
          <ac:spMkLst>
            <pc:docMk/>
            <pc:sldMk cId="0" sldId="260"/>
            <ac:spMk id="12" creationId="{157B0937-28FE-6191-A936-F08048574EFF}"/>
          </ac:spMkLst>
        </pc:spChg>
      </pc:sldChg>
      <pc:sldChg chg="modSp mod">
        <pc:chgData name="Eduardo Martín-Sonseca Alonso" userId="044a8a39323ca9b2" providerId="LiveId" clId="{9198A2A9-7E8F-4562-9806-CFF4FF69D251}" dt="2022-10-31T11:32:18.454" v="61" actId="12"/>
        <pc:sldMkLst>
          <pc:docMk/>
          <pc:sldMk cId="2929263307" sldId="267"/>
        </pc:sldMkLst>
        <pc:spChg chg="mod">
          <ac:chgData name="Eduardo Martín-Sonseca Alonso" userId="044a8a39323ca9b2" providerId="LiveId" clId="{9198A2A9-7E8F-4562-9806-CFF4FF69D251}" dt="2022-10-31T11:32:18.454" v="61" actId="12"/>
          <ac:spMkLst>
            <pc:docMk/>
            <pc:sldMk cId="2929263307" sldId="267"/>
            <ac:spMk id="7" creationId="{CC9DEB30-8055-8330-465F-CA00DB4FA3BD}"/>
          </ac:spMkLst>
        </pc:spChg>
        <pc:spChg chg="mod">
          <ac:chgData name="Eduardo Martín-Sonseca Alonso" userId="044a8a39323ca9b2" providerId="LiveId" clId="{9198A2A9-7E8F-4562-9806-CFF4FF69D251}" dt="2022-10-31T11:32:18.454" v="61" actId="12"/>
          <ac:spMkLst>
            <pc:docMk/>
            <pc:sldMk cId="2929263307" sldId="267"/>
            <ac:spMk id="9" creationId="{7BAE433C-C2D3-BC0B-50BA-EC2C035A697E}"/>
          </ac:spMkLst>
        </pc:spChg>
        <pc:spChg chg="mod">
          <ac:chgData name="Eduardo Martín-Sonseca Alonso" userId="044a8a39323ca9b2" providerId="LiveId" clId="{9198A2A9-7E8F-4562-9806-CFF4FF69D251}" dt="2022-10-31T11:32:18.454" v="61" actId="12"/>
          <ac:spMkLst>
            <pc:docMk/>
            <pc:sldMk cId="2929263307" sldId="267"/>
            <ac:spMk id="11" creationId="{B8055CE3-A720-D5AC-D919-95C1DD51C73B}"/>
          </ac:spMkLst>
        </pc:spChg>
      </pc:sldChg>
      <pc:sldChg chg="modSp mod">
        <pc:chgData name="Eduardo Martín-Sonseca Alonso" userId="044a8a39323ca9b2" providerId="LiveId" clId="{9198A2A9-7E8F-4562-9806-CFF4FF69D251}" dt="2022-10-31T11:32:32.015" v="62" actId="12"/>
        <pc:sldMkLst>
          <pc:docMk/>
          <pc:sldMk cId="3657162610" sldId="268"/>
        </pc:sldMkLst>
        <pc:spChg chg="mod">
          <ac:chgData name="Eduardo Martín-Sonseca Alonso" userId="044a8a39323ca9b2" providerId="LiveId" clId="{9198A2A9-7E8F-4562-9806-CFF4FF69D251}" dt="2022-10-31T11:32:32.015" v="62" actId="12"/>
          <ac:spMkLst>
            <pc:docMk/>
            <pc:sldMk cId="3657162610" sldId="268"/>
            <ac:spMk id="7" creationId="{CC9DEB30-8055-8330-465F-CA00DB4FA3BD}"/>
          </ac:spMkLst>
        </pc:spChg>
        <pc:spChg chg="mod">
          <ac:chgData name="Eduardo Martín-Sonseca Alonso" userId="044a8a39323ca9b2" providerId="LiveId" clId="{9198A2A9-7E8F-4562-9806-CFF4FF69D251}" dt="2022-10-31T11:32:32.015" v="62" actId="12"/>
          <ac:spMkLst>
            <pc:docMk/>
            <pc:sldMk cId="3657162610" sldId="268"/>
            <ac:spMk id="9" creationId="{7BAE433C-C2D3-BC0B-50BA-EC2C035A697E}"/>
          </ac:spMkLst>
        </pc:spChg>
        <pc:spChg chg="mod">
          <ac:chgData name="Eduardo Martín-Sonseca Alonso" userId="044a8a39323ca9b2" providerId="LiveId" clId="{9198A2A9-7E8F-4562-9806-CFF4FF69D251}" dt="2022-10-31T11:32:32.015" v="62" actId="12"/>
          <ac:spMkLst>
            <pc:docMk/>
            <pc:sldMk cId="3657162610" sldId="268"/>
            <ac:spMk id="11" creationId="{B8055CE3-A720-D5AC-D919-95C1DD51C73B}"/>
          </ac:spMkLst>
        </pc:spChg>
        <pc:spChg chg="mod">
          <ac:chgData name="Eduardo Martín-Sonseca Alonso" userId="044a8a39323ca9b2" providerId="LiveId" clId="{9198A2A9-7E8F-4562-9806-CFF4FF69D251}" dt="2022-10-31T11:32:00.470" v="60" actId="14100"/>
          <ac:spMkLst>
            <pc:docMk/>
            <pc:sldMk cId="3657162610" sldId="268"/>
            <ac:spMk id="14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2192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82463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18544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792bd7d39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g1792bd7d39e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32040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1632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196035496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348093618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05845556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78274725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23700843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275760337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8805669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1842340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2587882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1639052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2112356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2565962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2114768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4119343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3265104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138523492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endParaRPr lang="es-E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s-E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3811720958"/>
      </p:ext>
    </p:extLst>
  </p:cSld>
  <p:clrMap bg1="dk1" tx1="lt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14"/>
        <p:cNvGrpSpPr/>
        <p:nvPr/>
      </p:nvGrpSpPr>
      <p:grpSpPr>
        <a:xfrm>
          <a:off x="0" y="0"/>
          <a:ext cx="0" cy="0"/>
          <a:chOff x="0" y="0"/>
          <a:chExt cx="0" cy="0"/>
        </a:xfrm>
      </p:grpSpPr>
      <p:sp useBgFill="1">
        <p:nvSpPr>
          <p:cNvPr id="117" name="Rectangle 119">
            <a:extLst>
              <a:ext uri="{FF2B5EF4-FFF2-40B4-BE49-F238E27FC236}">
                <a16:creationId xmlns:a16="http://schemas.microsoft.com/office/drawing/2014/main" id="{313BE87B-D7FD-4BF3-A7BC-511F52252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id="{035A481B-C639-4892-B0EF-4D8373A9B0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639734"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052BD58B-6284-459E-9FF4-A97F3A569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26" name="Group 125">
            <a:extLst>
              <a:ext uri="{FF2B5EF4-FFF2-40B4-BE49-F238E27FC236}">
                <a16:creationId xmlns:a16="http://schemas.microsoft.com/office/drawing/2014/main" id="{AE589C21-CEDE-4D90-AC85-6E43B68D13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3449715"/>
            <a:ext cx="2981858" cy="3208867"/>
            <a:chOff x="9206969" y="2963333"/>
            <a:chExt cx="2981858" cy="3208867"/>
          </a:xfrm>
        </p:grpSpPr>
        <p:cxnSp>
          <p:nvCxnSpPr>
            <p:cNvPr id="127" name="Straight Connector 126">
              <a:extLst>
                <a:ext uri="{FF2B5EF4-FFF2-40B4-BE49-F238E27FC236}">
                  <a16:creationId xmlns:a16="http://schemas.microsoft.com/office/drawing/2014/main" id="{1F4121EC-0ADD-45C0-85F0-D49F67A3ED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8" name="Straight Connector 127">
              <a:extLst>
                <a:ext uri="{FF2B5EF4-FFF2-40B4-BE49-F238E27FC236}">
                  <a16:creationId xmlns:a16="http://schemas.microsoft.com/office/drawing/2014/main" id="{422F012F-0680-4AEC-9884-BA712ED2B9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9" name="Straight Connector 128">
              <a:extLst>
                <a:ext uri="{FF2B5EF4-FFF2-40B4-BE49-F238E27FC236}">
                  <a16:creationId xmlns:a16="http://schemas.microsoft.com/office/drawing/2014/main" id="{FA5CEDFE-9EC8-436B-AE10-F85A847783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a:extLst>
                <a:ext uri="{FF2B5EF4-FFF2-40B4-BE49-F238E27FC236}">
                  <a16:creationId xmlns:a16="http://schemas.microsoft.com/office/drawing/2014/main" id="{29C70031-55D8-483B-8452-A6B809D0AC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31" name="Straight Connector 130">
              <a:extLst>
                <a:ext uri="{FF2B5EF4-FFF2-40B4-BE49-F238E27FC236}">
                  <a16:creationId xmlns:a16="http://schemas.microsoft.com/office/drawing/2014/main" id="{E24F1E16-B0BE-4400-9A10-95BB1D52CC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15" name="Google Shape;115;p1"/>
          <p:cNvSpPr txBox="1"/>
          <p:nvPr/>
        </p:nvSpPr>
        <p:spPr>
          <a:xfrm>
            <a:off x="5116738" y="685798"/>
            <a:ext cx="6159273" cy="4495801"/>
          </a:xfrm>
          <a:prstGeom prst="rect">
            <a:avLst/>
          </a:prstGeom>
        </p:spPr>
        <p:txBody>
          <a:bodyPr spcFirstLastPara="1" vert="horz" lIns="91440" tIns="45720" rIns="91440" bIns="45720" rtlCol="0" anchor="ctr" anchorCtr="0">
            <a:normAutofit/>
          </a:bodyPr>
          <a:lstStyle/>
          <a:p>
            <a:pPr marL="0" marR="0" lvl="0" indent="0">
              <a:spcBef>
                <a:spcPct val="0"/>
              </a:spcBef>
              <a:spcAft>
                <a:spcPts val="600"/>
              </a:spcAft>
            </a:pPr>
            <a:r>
              <a:rPr lang="en-US" sz="5400" cap="all">
                <a:ln w="3175" cmpd="sng">
                  <a:noFill/>
                </a:ln>
                <a:solidFill>
                  <a:srgbClr val="FFFFFF"/>
                </a:solidFill>
                <a:latin typeface="+mj-lt"/>
                <a:ea typeface="+mj-ea"/>
                <a:cs typeface="+mj-cs"/>
              </a:rPr>
              <a:t>PRÁCTICA II HERRAMIENTAS DE GESTIÓN DE PROYECTOS : SMARTSHEET</a:t>
            </a:r>
            <a:endParaRPr lang="en-US" sz="5400" cap="all">
              <a:ln w="3175" cmpd="sng">
                <a:noFill/>
              </a:ln>
              <a:solidFill>
                <a:srgbClr val="FFFFFF"/>
              </a:solidFill>
              <a:latin typeface="+mj-lt"/>
              <a:ea typeface="+mj-ea"/>
              <a:cs typeface="+mj-cs"/>
              <a:sym typeface="Teko"/>
            </a:endParaRP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88"/>
        <p:cNvGrpSpPr/>
        <p:nvPr/>
      </p:nvGrpSpPr>
      <p:grpSpPr>
        <a:xfrm>
          <a:off x="0" y="0"/>
          <a:ext cx="0" cy="0"/>
          <a:chOff x="0" y="0"/>
          <a:chExt cx="0" cy="0"/>
        </a:xfrm>
      </p:grpSpPr>
      <p:grpSp>
        <p:nvGrpSpPr>
          <p:cNvPr id="195" name="Group 194">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03" name="Straight Connector 195">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7" name="Straight Connector 196">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8" name="Straight Connector 197">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9" name="Straight Connector 198">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Rectangle 201">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206" name="Group 205">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207" name="Straight Connector 206">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213" name="Rectangle 212">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189" name="Google Shape;189;p8"/>
          <p:cNvSpPr txBox="1"/>
          <p:nvPr/>
        </p:nvSpPr>
        <p:spPr>
          <a:xfrm>
            <a:off x="1834919" y="685800"/>
            <a:ext cx="3705269" cy="5308599"/>
          </a:xfrm>
          <a:prstGeom prst="rect">
            <a:avLst/>
          </a:prstGeom>
        </p:spPr>
        <p:txBody>
          <a:bodyPr spcFirstLastPara="1" vert="horz" lIns="91440" tIns="45720" rIns="91440" bIns="45720" rtlCol="0" anchor="ctr" anchorCtr="0">
            <a:normAutofit/>
          </a:bodyPr>
          <a:lstStyle/>
          <a:p>
            <a:pPr marL="0" marR="0" lvl="0" indent="0">
              <a:spcBef>
                <a:spcPct val="0"/>
              </a:spcBef>
              <a:spcAft>
                <a:spcPts val="600"/>
              </a:spcAft>
            </a:pPr>
            <a:r>
              <a:rPr lang="en-US" sz="3200" cap="all">
                <a:ln w="3175" cmpd="sng">
                  <a:noFill/>
                </a:ln>
                <a:solidFill>
                  <a:srgbClr val="FFFFFF"/>
                </a:solidFill>
                <a:latin typeface="+mj-lt"/>
                <a:ea typeface="+mj-ea"/>
                <a:cs typeface="+mj-cs"/>
                <a:sym typeface="Teko"/>
              </a:rPr>
              <a:t>Miembros del equipo</a:t>
            </a:r>
          </a:p>
        </p:txBody>
      </p:sp>
      <p:sp>
        <p:nvSpPr>
          <p:cNvPr id="190" name="Google Shape;190;p8"/>
          <p:cNvSpPr txBox="1"/>
          <p:nvPr/>
        </p:nvSpPr>
        <p:spPr>
          <a:xfrm>
            <a:off x="6516553" y="685800"/>
            <a:ext cx="4754563" cy="5410200"/>
          </a:xfrm>
          <a:prstGeom prst="rect">
            <a:avLst/>
          </a:prstGeom>
        </p:spPr>
        <p:txBody>
          <a:bodyPr spcFirstLastPara="1" vert="horz" lIns="91440" tIns="45720" rIns="91440" bIns="45720" rtlCol="0" anchor="ctr" anchorCtr="0">
            <a:normAutofit/>
          </a:bodyPr>
          <a:lstStyle/>
          <a:p>
            <a:pPr marL="457200" lvl="0" indent="-342900">
              <a:spcBef>
                <a:spcPct val="20000"/>
              </a:spcBef>
              <a:spcAft>
                <a:spcPts val="600"/>
              </a:spcAft>
              <a:buClr>
                <a:schemeClr val="tx1"/>
              </a:buClr>
              <a:buSzPct val="80000"/>
              <a:buFont typeface="Wingdings 3" panose="05040102010807070707" pitchFamily="18" charset="2"/>
              <a:buChar char=""/>
            </a:pPr>
            <a:r>
              <a:rPr lang="en-US">
                <a:solidFill>
                  <a:srgbClr val="FFFFFF"/>
                </a:solidFill>
                <a:sym typeface="Century Gothic"/>
              </a:rPr>
              <a:t>Eduardo Martín-Sonseca</a:t>
            </a:r>
          </a:p>
          <a:p>
            <a:pPr marL="457200" lvl="0" indent="0">
              <a:spcBef>
                <a:spcPct val="20000"/>
              </a:spcBef>
              <a:spcAft>
                <a:spcPts val="600"/>
              </a:spcAft>
              <a:buClr>
                <a:schemeClr val="tx1"/>
              </a:buClr>
              <a:buSzPct val="80000"/>
              <a:buFont typeface="Wingdings 3" panose="05040102010807070707" pitchFamily="18" charset="2"/>
              <a:buChar char=""/>
            </a:pPr>
            <a:endParaRPr lang="en-US">
              <a:solidFill>
                <a:srgbClr val="FFFFFF"/>
              </a:solidFill>
              <a:sym typeface="Century Gothic"/>
            </a:endParaRPr>
          </a:p>
          <a:p>
            <a:pPr marL="457200" lvl="0" indent="-342900">
              <a:spcBef>
                <a:spcPct val="20000"/>
              </a:spcBef>
              <a:spcAft>
                <a:spcPts val="600"/>
              </a:spcAft>
              <a:buClr>
                <a:schemeClr val="tx1"/>
              </a:buClr>
              <a:buSzPct val="80000"/>
              <a:buFont typeface="Wingdings 3" panose="05040102010807070707" pitchFamily="18" charset="2"/>
              <a:buChar char=""/>
            </a:pPr>
            <a:r>
              <a:rPr lang="en-US">
                <a:solidFill>
                  <a:srgbClr val="FFFFFF"/>
                </a:solidFill>
                <a:sym typeface="Century Gothic"/>
              </a:rPr>
              <a:t>Noel Prieto Pardo</a:t>
            </a:r>
          </a:p>
          <a:p>
            <a:pPr marL="0" lvl="0" indent="0">
              <a:spcBef>
                <a:spcPct val="20000"/>
              </a:spcBef>
              <a:spcAft>
                <a:spcPts val="600"/>
              </a:spcAft>
              <a:buClr>
                <a:schemeClr val="tx1"/>
              </a:buClr>
              <a:buSzPct val="80000"/>
              <a:buFont typeface="Wingdings 3" panose="05040102010807070707" pitchFamily="18" charset="2"/>
              <a:buChar char=""/>
            </a:pPr>
            <a:endParaRPr lang="en-US">
              <a:solidFill>
                <a:srgbClr val="FFFFFF"/>
              </a:solidFill>
              <a:sym typeface="Century Gothic"/>
            </a:endParaRPr>
          </a:p>
          <a:p>
            <a:pPr marL="457200" lvl="0" indent="-342900">
              <a:spcBef>
                <a:spcPct val="20000"/>
              </a:spcBef>
              <a:spcAft>
                <a:spcPts val="600"/>
              </a:spcAft>
              <a:buClr>
                <a:schemeClr val="tx1"/>
              </a:buClr>
              <a:buSzPct val="80000"/>
              <a:buFont typeface="Wingdings 3" panose="05040102010807070707" pitchFamily="18" charset="2"/>
              <a:buChar char=""/>
            </a:pPr>
            <a:r>
              <a:rPr lang="en-US">
                <a:solidFill>
                  <a:srgbClr val="FFFFFF"/>
                </a:solidFill>
                <a:sym typeface="Century Gothic"/>
              </a:rPr>
              <a:t>Mario Ortuñez Sanz</a:t>
            </a:r>
          </a:p>
        </p:txBody>
      </p:sp>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94"/>
        <p:cNvGrpSpPr/>
        <p:nvPr/>
      </p:nvGrpSpPr>
      <p:grpSpPr>
        <a:xfrm>
          <a:off x="0" y="0"/>
          <a:ext cx="0" cy="0"/>
          <a:chOff x="0" y="0"/>
          <a:chExt cx="0" cy="0"/>
        </a:xfrm>
      </p:grpSpPr>
      <p:sp useBgFill="1">
        <p:nvSpPr>
          <p:cNvPr id="200" name="Rectangle 199">
            <a:extLst>
              <a:ext uri="{FF2B5EF4-FFF2-40B4-BE49-F238E27FC236}">
                <a16:creationId xmlns:a16="http://schemas.microsoft.com/office/drawing/2014/main" id="{313BE87B-D7FD-4BF3-A7BC-511F52252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a:extLst>
              <a:ext uri="{FF2B5EF4-FFF2-40B4-BE49-F238E27FC236}">
                <a16:creationId xmlns:a16="http://schemas.microsoft.com/office/drawing/2014/main" id="{035A481B-C639-4892-B0EF-4D8373A9B0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639734"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04" name="Rectangle 203">
            <a:extLst>
              <a:ext uri="{FF2B5EF4-FFF2-40B4-BE49-F238E27FC236}">
                <a16:creationId xmlns:a16="http://schemas.microsoft.com/office/drawing/2014/main" id="{052BD58B-6284-459E-9FF4-A97F3A569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206" name="Group 205">
            <a:extLst>
              <a:ext uri="{FF2B5EF4-FFF2-40B4-BE49-F238E27FC236}">
                <a16:creationId xmlns:a16="http://schemas.microsoft.com/office/drawing/2014/main" id="{AE589C21-CEDE-4D90-AC85-6E43B68D13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3449715"/>
            <a:ext cx="2981858" cy="3208867"/>
            <a:chOff x="9206969" y="2963333"/>
            <a:chExt cx="2981858" cy="3208867"/>
          </a:xfrm>
        </p:grpSpPr>
        <p:cxnSp>
          <p:nvCxnSpPr>
            <p:cNvPr id="207" name="Straight Connector 206">
              <a:extLst>
                <a:ext uri="{FF2B5EF4-FFF2-40B4-BE49-F238E27FC236}">
                  <a16:creationId xmlns:a16="http://schemas.microsoft.com/office/drawing/2014/main" id="{1F4121EC-0ADD-45C0-85F0-D49F67A3ED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a:extLst>
                <a:ext uri="{FF2B5EF4-FFF2-40B4-BE49-F238E27FC236}">
                  <a16:creationId xmlns:a16="http://schemas.microsoft.com/office/drawing/2014/main" id="{422F012F-0680-4AEC-9884-BA712ED2B9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a:extLst>
                <a:ext uri="{FF2B5EF4-FFF2-40B4-BE49-F238E27FC236}">
                  <a16:creationId xmlns:a16="http://schemas.microsoft.com/office/drawing/2014/main" id="{FA5CEDFE-9EC8-436B-AE10-F85A847783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a:extLst>
                <a:ext uri="{FF2B5EF4-FFF2-40B4-BE49-F238E27FC236}">
                  <a16:creationId xmlns:a16="http://schemas.microsoft.com/office/drawing/2014/main" id="{29C70031-55D8-483B-8452-A6B809D0AC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a:extLst>
                <a:ext uri="{FF2B5EF4-FFF2-40B4-BE49-F238E27FC236}">
                  <a16:creationId xmlns:a16="http://schemas.microsoft.com/office/drawing/2014/main" id="{E24F1E16-B0BE-4400-9A10-95BB1D52CC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95" name="Google Shape;195;p9"/>
          <p:cNvSpPr txBox="1"/>
          <p:nvPr/>
        </p:nvSpPr>
        <p:spPr>
          <a:xfrm>
            <a:off x="5116738" y="685798"/>
            <a:ext cx="6159273" cy="4495801"/>
          </a:xfrm>
          <a:prstGeom prst="rect">
            <a:avLst/>
          </a:prstGeom>
        </p:spPr>
        <p:txBody>
          <a:bodyPr spcFirstLastPara="1" vert="horz" lIns="91440" tIns="45720" rIns="91440" bIns="45720" rtlCol="0" anchor="ctr" anchorCtr="0">
            <a:normAutofit/>
          </a:bodyPr>
          <a:lstStyle/>
          <a:p>
            <a:pPr marL="0" marR="0" lvl="0" indent="0">
              <a:spcBef>
                <a:spcPct val="0"/>
              </a:spcBef>
              <a:spcAft>
                <a:spcPts val="600"/>
              </a:spcAft>
            </a:pPr>
            <a:r>
              <a:rPr lang="en-US" sz="5400" cap="all">
                <a:ln w="3175" cmpd="sng">
                  <a:noFill/>
                </a:ln>
                <a:solidFill>
                  <a:srgbClr val="FFFFFF"/>
                </a:solidFill>
                <a:latin typeface="+mj-lt"/>
                <a:ea typeface="+mj-ea"/>
                <a:cs typeface="+mj-cs"/>
                <a:sym typeface="Teko"/>
              </a:rPr>
              <a:t>Gracias</a:t>
            </a:r>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0"/>
        <p:cNvGrpSpPr/>
        <p:nvPr/>
      </p:nvGrpSpPr>
      <p:grpSpPr>
        <a:xfrm>
          <a:off x="0" y="0"/>
          <a:ext cx="0" cy="0"/>
          <a:chOff x="0" y="0"/>
          <a:chExt cx="0" cy="0"/>
        </a:xfrm>
      </p:grpSpPr>
      <p:grpSp>
        <p:nvGrpSpPr>
          <p:cNvPr id="164" name="Group 163">
            <a:extLst>
              <a:ext uri="{FF2B5EF4-FFF2-40B4-BE49-F238E27FC236}">
                <a16:creationId xmlns:a16="http://schemas.microsoft.com/office/drawing/2014/main" id="{8F1EF17D-1B70-428C-8A8A-A2C5B390E1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65" name="Straight Connector 164">
              <a:extLst>
                <a:ext uri="{FF2B5EF4-FFF2-40B4-BE49-F238E27FC236}">
                  <a16:creationId xmlns:a16="http://schemas.microsoft.com/office/drawing/2014/main" id="{12FAEDF3-CEC8-4BF6-8EA7-4079C47183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a:extLst>
                <a:ext uri="{FF2B5EF4-FFF2-40B4-BE49-F238E27FC236}">
                  <a16:creationId xmlns:a16="http://schemas.microsoft.com/office/drawing/2014/main" id="{398DB8F4-CD77-4FCC-8544-ADE8B478C1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7" name="Straight Connector 166">
              <a:extLst>
                <a:ext uri="{FF2B5EF4-FFF2-40B4-BE49-F238E27FC236}">
                  <a16:creationId xmlns:a16="http://schemas.microsoft.com/office/drawing/2014/main" id="{22202DFE-039D-48E4-8536-FA30F24894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8" name="Straight Connector 167">
              <a:extLst>
                <a:ext uri="{FF2B5EF4-FFF2-40B4-BE49-F238E27FC236}">
                  <a16:creationId xmlns:a16="http://schemas.microsoft.com/office/drawing/2014/main" id="{81F05E26-510E-4164-83C7-28E4FE9D7E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9" name="Straight Connector 168">
              <a:extLst>
                <a:ext uri="{FF2B5EF4-FFF2-40B4-BE49-F238E27FC236}">
                  <a16:creationId xmlns:a16="http://schemas.microsoft.com/office/drawing/2014/main" id="{E632161A-50D4-4D96-887A-98FC92093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171" name="Rectangle 170">
            <a:extLst>
              <a:ext uri="{FF2B5EF4-FFF2-40B4-BE49-F238E27FC236}">
                <a16:creationId xmlns:a16="http://schemas.microsoft.com/office/drawing/2014/main" id="{8F4E830A-06F9-4EAA-9E65-110CF2421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Google Shape;123;p2" descr="Imagen de la aplicación Smartsheet">
            <a:extLst>
              <a:ext uri="{FF2B5EF4-FFF2-40B4-BE49-F238E27FC236}">
                <a16:creationId xmlns:a16="http://schemas.microsoft.com/office/drawing/2014/main" id="{8598C3ED-7F64-41B7-6980-C23A0392DEAF}"/>
              </a:ext>
            </a:extLst>
          </p:cNvPr>
          <p:cNvPicPr preferRelativeResize="0"/>
          <p:nvPr/>
        </p:nvPicPr>
        <p:blipFill rotWithShape="1">
          <a:blip r:embed="rId3">
            <a:alphaModFix amt="35000"/>
          </a:blip>
          <a:srcRect l="5555" r="5556"/>
          <a:stretch/>
        </p:blipFill>
        <p:spPr>
          <a:xfrm>
            <a:off x="3174" y="-28701"/>
            <a:ext cx="12192000" cy="6857990"/>
          </a:xfrm>
          <a:prstGeom prst="rect">
            <a:avLst/>
          </a:prstGeom>
          <a:noFill/>
        </p:spPr>
      </p:pic>
      <p:sp>
        <p:nvSpPr>
          <p:cNvPr id="121" name="Google Shape;121;p2"/>
          <p:cNvSpPr txBox="1"/>
          <p:nvPr/>
        </p:nvSpPr>
        <p:spPr>
          <a:xfrm>
            <a:off x="3921188" y="207427"/>
            <a:ext cx="3860356" cy="1507067"/>
          </a:xfrm>
          <a:prstGeom prst="rect">
            <a:avLst/>
          </a:prstGeom>
        </p:spPr>
        <p:txBody>
          <a:bodyPr spcFirstLastPara="1" vert="horz" lIns="91440" tIns="45720" rIns="91440" bIns="45720" rtlCol="0" anchor="ctr" anchorCtr="0">
            <a:normAutofit/>
          </a:bodyPr>
          <a:lstStyle/>
          <a:p>
            <a:pPr marL="0" marR="0" lvl="0" indent="0">
              <a:spcBef>
                <a:spcPct val="0"/>
              </a:spcBef>
              <a:spcAft>
                <a:spcPts val="600"/>
              </a:spcAft>
            </a:pPr>
            <a:r>
              <a:rPr lang="en-US" sz="3600" cap="all" dirty="0" err="1">
                <a:ln w="3175" cmpd="sng">
                  <a:noFill/>
                </a:ln>
                <a:latin typeface="+mj-lt"/>
                <a:ea typeface="+mj-ea"/>
                <a:cs typeface="+mj-cs"/>
                <a:sym typeface="Teko"/>
              </a:rPr>
              <a:t>Introducción</a:t>
            </a:r>
            <a:endParaRPr lang="en-US" sz="3600" cap="all" dirty="0">
              <a:ln w="3175" cmpd="sng">
                <a:noFill/>
              </a:ln>
              <a:latin typeface="+mj-lt"/>
              <a:ea typeface="+mj-ea"/>
              <a:cs typeface="+mj-cs"/>
              <a:sym typeface="Teko"/>
            </a:endParaRPr>
          </a:p>
        </p:txBody>
      </p:sp>
      <p:sp>
        <p:nvSpPr>
          <p:cNvPr id="122" name="Google Shape;122;p2"/>
          <p:cNvSpPr txBox="1"/>
          <p:nvPr/>
        </p:nvSpPr>
        <p:spPr>
          <a:xfrm>
            <a:off x="1444625" y="2628643"/>
            <a:ext cx="8534400" cy="1657603"/>
          </a:xfrm>
          <a:prstGeom prst="rect">
            <a:avLst/>
          </a:prstGeom>
        </p:spPr>
        <p:txBody>
          <a:bodyPr spcFirstLastPara="1" vert="horz" lIns="91440" tIns="45720" rIns="91440" bIns="45720" rtlCol="0" anchor="ctr" anchorCtr="0">
            <a:normAutofit/>
          </a:bodyPr>
          <a:lstStyle/>
          <a:p>
            <a:pPr marR="0" lvl="0">
              <a:spcBef>
                <a:spcPct val="20000"/>
              </a:spcBef>
              <a:spcAft>
                <a:spcPts val="600"/>
              </a:spcAft>
              <a:buClr>
                <a:schemeClr val="tx1"/>
              </a:buClr>
              <a:buSzPct val="80000"/>
              <a:buFont typeface="Wingdings 3" panose="05040102010807070707" pitchFamily="18" charset="2"/>
              <a:buChar char=""/>
            </a:pPr>
            <a:r>
              <a:rPr lang="en-US" dirty="0">
                <a:sym typeface="Century Gothic"/>
              </a:rPr>
              <a:t>Smartsheet, es </a:t>
            </a:r>
            <a:r>
              <a:rPr lang="en-US" dirty="0" err="1">
                <a:sym typeface="Century Gothic"/>
              </a:rPr>
              <a:t>una</a:t>
            </a:r>
            <a:r>
              <a:rPr lang="en-US" dirty="0">
                <a:sym typeface="Century Gothic"/>
              </a:rPr>
              <a:t> </a:t>
            </a:r>
            <a:r>
              <a:rPr lang="en-US" dirty="0" err="1">
                <a:sym typeface="Century Gothic"/>
              </a:rPr>
              <a:t>herramienta</a:t>
            </a:r>
            <a:r>
              <a:rPr lang="en-US" dirty="0">
                <a:sym typeface="Century Gothic"/>
              </a:rPr>
              <a:t> online, que </a:t>
            </a:r>
            <a:r>
              <a:rPr lang="en-US" dirty="0" err="1">
                <a:sym typeface="Century Gothic"/>
              </a:rPr>
              <a:t>sirve</a:t>
            </a:r>
            <a:r>
              <a:rPr lang="en-US" dirty="0">
                <a:sym typeface="Century Gothic"/>
              </a:rPr>
              <a:t>, para la </a:t>
            </a:r>
            <a:r>
              <a:rPr lang="en-US" dirty="0" err="1">
                <a:sym typeface="Century Gothic"/>
              </a:rPr>
              <a:t>gestión</a:t>
            </a:r>
            <a:r>
              <a:rPr lang="en-US" dirty="0">
                <a:sym typeface="Century Gothic"/>
              </a:rPr>
              <a:t> de </a:t>
            </a:r>
            <a:r>
              <a:rPr lang="en-US" dirty="0" err="1">
                <a:sym typeface="Century Gothic"/>
              </a:rPr>
              <a:t>proyectos</a:t>
            </a:r>
            <a:r>
              <a:rPr lang="en-US" dirty="0">
                <a:sym typeface="Century Gothic"/>
              </a:rPr>
              <a:t>, de forma </a:t>
            </a:r>
            <a:r>
              <a:rPr lang="en-US" dirty="0" err="1">
                <a:sym typeface="Century Gothic"/>
              </a:rPr>
              <a:t>colaborativa</a:t>
            </a:r>
            <a:r>
              <a:rPr lang="en-US" dirty="0">
                <a:sym typeface="Century Gothic"/>
              </a:rPr>
              <a:t> en </a:t>
            </a:r>
            <a:r>
              <a:rPr lang="en-US" dirty="0" err="1">
                <a:sym typeface="Century Gothic"/>
              </a:rPr>
              <a:t>grupo</a:t>
            </a:r>
            <a:r>
              <a:rPr lang="en-US" dirty="0">
                <a:sym typeface="Century Gothic"/>
              </a:rPr>
              <a:t>, </a:t>
            </a:r>
            <a:r>
              <a:rPr lang="en-US" dirty="0" err="1">
                <a:sym typeface="Century Gothic"/>
              </a:rPr>
              <a:t>su</a:t>
            </a:r>
            <a:r>
              <a:rPr lang="en-US" dirty="0">
                <a:sym typeface="Century Gothic"/>
              </a:rPr>
              <a:t> </a:t>
            </a:r>
            <a:r>
              <a:rPr lang="en-US" dirty="0" err="1">
                <a:sym typeface="Century Gothic"/>
              </a:rPr>
              <a:t>función</a:t>
            </a:r>
            <a:r>
              <a:rPr lang="en-US" dirty="0">
                <a:sym typeface="Century Gothic"/>
              </a:rPr>
              <a:t> es la creación de </a:t>
            </a:r>
            <a:r>
              <a:rPr lang="en-US" dirty="0" err="1">
                <a:sym typeface="Century Gothic"/>
              </a:rPr>
              <a:t>tareas</a:t>
            </a:r>
            <a:r>
              <a:rPr lang="en-US" dirty="0">
                <a:sym typeface="Century Gothic"/>
              </a:rPr>
              <a:t>, </a:t>
            </a:r>
            <a:r>
              <a:rPr lang="en-US" dirty="0" err="1">
                <a:sym typeface="Century Gothic"/>
              </a:rPr>
              <a:t>realización</a:t>
            </a:r>
            <a:r>
              <a:rPr lang="en-US" dirty="0">
                <a:sym typeface="Century Gothic"/>
              </a:rPr>
              <a:t> de </a:t>
            </a:r>
            <a:r>
              <a:rPr lang="en-US" dirty="0" err="1">
                <a:sym typeface="Century Gothic"/>
              </a:rPr>
              <a:t>formularios</a:t>
            </a:r>
            <a:r>
              <a:rPr lang="en-US" dirty="0">
                <a:sym typeface="Century Gothic"/>
              </a:rPr>
              <a:t> web, </a:t>
            </a:r>
            <a:r>
              <a:rPr lang="en-US" dirty="0" err="1">
                <a:sym typeface="Century Gothic"/>
              </a:rPr>
              <a:t>planificación</a:t>
            </a:r>
            <a:r>
              <a:rPr lang="en-US" dirty="0">
                <a:sym typeface="Century Gothic"/>
              </a:rPr>
              <a:t> de </a:t>
            </a:r>
            <a:r>
              <a:rPr lang="en-US" dirty="0" err="1">
                <a:sym typeface="Century Gothic"/>
              </a:rPr>
              <a:t>eventos</a:t>
            </a:r>
            <a:r>
              <a:rPr lang="en-US" dirty="0">
                <a:sym typeface="Century Gothic"/>
              </a:rPr>
              <a:t>… </a:t>
            </a:r>
          </a:p>
        </p:txBody>
      </p:sp>
    </p:spTree>
  </p:cSld>
  <p:clrMapOvr>
    <a:overrideClrMapping bg1="dk1" tx1="lt1" bg2="dk2" tx2="lt2" accent1="accent1" accent2="accent2" accent3="accent3" accent4="accent4" accent5="accent5" accent6="accent6" hlink="hlink" folHlink="folHlink"/>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Shape 127"/>
        <p:cNvGrpSpPr/>
        <p:nvPr/>
      </p:nvGrpSpPr>
      <p:grpSpPr>
        <a:xfrm>
          <a:off x="0" y="0"/>
          <a:ext cx="0" cy="0"/>
          <a:chOff x="0" y="0"/>
          <a:chExt cx="0" cy="0"/>
        </a:xfrm>
      </p:grpSpPr>
      <p:grpSp>
        <p:nvGrpSpPr>
          <p:cNvPr id="147" name="Group 146">
            <a:extLst>
              <a:ext uri="{FF2B5EF4-FFF2-40B4-BE49-F238E27FC236}">
                <a16:creationId xmlns:a16="http://schemas.microsoft.com/office/drawing/2014/main" id="{8F1EF17D-1B70-428C-8A8A-A2C5B390E1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8" name="Straight Connector 147">
              <a:extLst>
                <a:ext uri="{FF2B5EF4-FFF2-40B4-BE49-F238E27FC236}">
                  <a16:creationId xmlns:a16="http://schemas.microsoft.com/office/drawing/2014/main" id="{12FAEDF3-CEC8-4BF6-8EA7-4079C47183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9" name="Straight Connector 148">
              <a:extLst>
                <a:ext uri="{FF2B5EF4-FFF2-40B4-BE49-F238E27FC236}">
                  <a16:creationId xmlns:a16="http://schemas.microsoft.com/office/drawing/2014/main" id="{398DB8F4-CD77-4FCC-8544-ADE8B478C1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0" name="Straight Connector 149">
              <a:extLst>
                <a:ext uri="{FF2B5EF4-FFF2-40B4-BE49-F238E27FC236}">
                  <a16:creationId xmlns:a16="http://schemas.microsoft.com/office/drawing/2014/main" id="{22202DFE-039D-48E4-8536-FA30F24894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1" name="Straight Connector 150">
              <a:extLst>
                <a:ext uri="{FF2B5EF4-FFF2-40B4-BE49-F238E27FC236}">
                  <a16:creationId xmlns:a16="http://schemas.microsoft.com/office/drawing/2014/main" id="{81F05E26-510E-4164-83C7-28E4FE9D7E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2" name="Straight Connector 151">
              <a:extLst>
                <a:ext uri="{FF2B5EF4-FFF2-40B4-BE49-F238E27FC236}">
                  <a16:creationId xmlns:a16="http://schemas.microsoft.com/office/drawing/2014/main" id="{E632161A-50D4-4D96-887A-98FC92093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154" name="Rectangle 153">
            <a:extLst>
              <a:ext uri="{FF2B5EF4-FFF2-40B4-BE49-F238E27FC236}">
                <a16:creationId xmlns:a16="http://schemas.microsoft.com/office/drawing/2014/main" id="{8F4E830A-06F9-4EAA-9E65-110CF2421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0" name="Google Shape;130;p3" descr="Conoce 3 características de una comunidad online"/>
          <p:cNvPicPr preferRelativeResize="0"/>
          <p:nvPr/>
        </p:nvPicPr>
        <p:blipFill rotWithShape="1">
          <a:blip r:embed="rId3">
            <a:alphaModFix amt="25000"/>
          </a:blip>
          <a:srcRect t="15093" b="637"/>
          <a:stretch/>
        </p:blipFill>
        <p:spPr>
          <a:xfrm>
            <a:off x="20" y="10"/>
            <a:ext cx="12191980" cy="6857990"/>
          </a:xfrm>
          <a:prstGeom prst="rect">
            <a:avLst/>
          </a:prstGeom>
          <a:noFill/>
        </p:spPr>
      </p:pic>
      <p:sp>
        <p:nvSpPr>
          <p:cNvPr id="128" name="Google Shape;128;p3"/>
          <p:cNvSpPr txBox="1"/>
          <p:nvPr/>
        </p:nvSpPr>
        <p:spPr>
          <a:xfrm>
            <a:off x="3793903" y="441112"/>
            <a:ext cx="4597844" cy="1507067"/>
          </a:xfrm>
          <a:prstGeom prst="rect">
            <a:avLst/>
          </a:prstGeom>
        </p:spPr>
        <p:txBody>
          <a:bodyPr spcFirstLastPara="1" vert="horz" lIns="91440" tIns="45720" rIns="91440" bIns="45720" rtlCol="0" anchor="ctr" anchorCtr="0">
            <a:normAutofit/>
          </a:bodyPr>
          <a:lstStyle/>
          <a:p>
            <a:pPr marL="0" marR="0" lvl="0" indent="0">
              <a:spcBef>
                <a:spcPct val="0"/>
              </a:spcBef>
              <a:spcAft>
                <a:spcPts val="600"/>
              </a:spcAft>
            </a:pPr>
            <a:r>
              <a:rPr lang="en-US" sz="3600" cap="all" dirty="0" err="1">
                <a:ln w="3175" cmpd="sng">
                  <a:noFill/>
                </a:ln>
                <a:latin typeface="+mj-lt"/>
                <a:ea typeface="+mj-ea"/>
                <a:cs typeface="+mj-cs"/>
                <a:sym typeface="Teko"/>
              </a:rPr>
              <a:t>Características</a:t>
            </a:r>
            <a:endParaRPr lang="en-US" sz="3600" cap="all" dirty="0">
              <a:ln w="3175" cmpd="sng">
                <a:noFill/>
              </a:ln>
              <a:latin typeface="+mj-lt"/>
              <a:ea typeface="+mj-ea"/>
              <a:cs typeface="+mj-cs"/>
              <a:sym typeface="Teko"/>
            </a:endParaRPr>
          </a:p>
        </p:txBody>
      </p:sp>
      <p:sp>
        <p:nvSpPr>
          <p:cNvPr id="129" name="Google Shape;129;p3"/>
          <p:cNvSpPr txBox="1"/>
          <p:nvPr/>
        </p:nvSpPr>
        <p:spPr>
          <a:xfrm>
            <a:off x="954362" y="1948179"/>
            <a:ext cx="8534400" cy="3615267"/>
          </a:xfrm>
          <a:prstGeom prst="rect">
            <a:avLst/>
          </a:prstGeom>
        </p:spPr>
        <p:txBody>
          <a:bodyPr spcFirstLastPara="1" vert="horz" lIns="91440" tIns="45720" rIns="91440" bIns="45720" rtlCol="0" anchor="ctr" anchorCtr="0">
            <a:normAutofit/>
          </a:bodyPr>
          <a:lstStyle/>
          <a:p>
            <a:pPr marL="444500" lvl="0" indent="-228600">
              <a:spcBef>
                <a:spcPct val="20000"/>
              </a:spcBef>
              <a:spcAft>
                <a:spcPts val="600"/>
              </a:spcAft>
              <a:buClr>
                <a:schemeClr val="tx1"/>
              </a:buClr>
              <a:buSzPct val="80000"/>
              <a:buFont typeface="Wingdings 3" panose="05040102010807070707" pitchFamily="18" charset="2"/>
              <a:buChar char=""/>
            </a:pPr>
            <a:r>
              <a:rPr lang="en-US" dirty="0">
                <a:sym typeface="Century Gothic"/>
              </a:rPr>
              <a:t>Lo que </a:t>
            </a:r>
            <a:r>
              <a:rPr lang="en-US" dirty="0" err="1">
                <a:sym typeface="Century Gothic"/>
              </a:rPr>
              <a:t>hace</a:t>
            </a:r>
            <a:r>
              <a:rPr lang="en-US" dirty="0">
                <a:sym typeface="Century Gothic"/>
              </a:rPr>
              <a:t> </a:t>
            </a:r>
            <a:r>
              <a:rPr lang="en-US" dirty="0" err="1">
                <a:sym typeface="Century Gothic"/>
              </a:rPr>
              <a:t>famosa</a:t>
            </a:r>
            <a:r>
              <a:rPr lang="en-US" dirty="0">
                <a:sym typeface="Century Gothic"/>
              </a:rPr>
              <a:t> </a:t>
            </a:r>
            <a:r>
              <a:rPr lang="en-US" dirty="0" err="1">
                <a:sym typeface="Century Gothic"/>
              </a:rPr>
              <a:t>esta</a:t>
            </a:r>
            <a:r>
              <a:rPr lang="en-US" dirty="0">
                <a:sym typeface="Century Gothic"/>
              </a:rPr>
              <a:t> </a:t>
            </a:r>
            <a:r>
              <a:rPr lang="en-US" dirty="0" err="1">
                <a:sym typeface="Century Gothic"/>
              </a:rPr>
              <a:t>plataforma</a:t>
            </a:r>
            <a:r>
              <a:rPr lang="en-US" dirty="0">
                <a:sym typeface="Century Gothic"/>
              </a:rPr>
              <a:t> es que es </a:t>
            </a:r>
            <a:r>
              <a:rPr lang="en-US" dirty="0" err="1">
                <a:sym typeface="Century Gothic"/>
              </a:rPr>
              <a:t>una</a:t>
            </a:r>
            <a:r>
              <a:rPr lang="en-US" dirty="0">
                <a:sym typeface="Century Gothic"/>
              </a:rPr>
              <a:t> hoja de </a:t>
            </a:r>
            <a:r>
              <a:rPr lang="en-US" dirty="0" err="1">
                <a:sym typeface="Century Gothic"/>
              </a:rPr>
              <a:t>cálculo</a:t>
            </a:r>
            <a:r>
              <a:rPr lang="en-US" dirty="0">
                <a:sym typeface="Century Gothic"/>
              </a:rPr>
              <a:t> </a:t>
            </a:r>
            <a:r>
              <a:rPr lang="en-US" dirty="0" err="1">
                <a:sym typeface="Century Gothic"/>
              </a:rPr>
              <a:t>basada</a:t>
            </a:r>
            <a:r>
              <a:rPr lang="en-US" dirty="0">
                <a:sym typeface="Century Gothic"/>
              </a:rPr>
              <a:t> en </a:t>
            </a:r>
            <a:r>
              <a:rPr lang="en-US" b="1" dirty="0" err="1">
                <a:sym typeface="Century Gothic"/>
              </a:rPr>
              <a:t>filas</a:t>
            </a:r>
            <a:r>
              <a:rPr lang="en-US" b="1" dirty="0">
                <a:sym typeface="Century Gothic"/>
              </a:rPr>
              <a:t> y </a:t>
            </a:r>
            <a:r>
              <a:rPr lang="en-US" b="1" dirty="0" err="1">
                <a:sym typeface="Century Gothic"/>
              </a:rPr>
              <a:t>columnas</a:t>
            </a:r>
            <a:endParaRPr lang="en-US" b="1" dirty="0">
              <a:sym typeface="Century Gothic"/>
            </a:endParaRPr>
          </a:p>
          <a:p>
            <a:pPr marL="444500" lvl="0" indent="-228600">
              <a:spcBef>
                <a:spcPct val="20000"/>
              </a:spcBef>
              <a:spcAft>
                <a:spcPts val="600"/>
              </a:spcAft>
              <a:buClr>
                <a:schemeClr val="tx1"/>
              </a:buClr>
              <a:buSzPct val="80000"/>
              <a:buFont typeface="Wingdings 3" panose="05040102010807070707" pitchFamily="18" charset="2"/>
              <a:buChar char=""/>
            </a:pPr>
            <a:r>
              <a:rPr lang="en-US" dirty="0" err="1">
                <a:sym typeface="Century Gothic"/>
              </a:rPr>
              <a:t>Permite</a:t>
            </a:r>
            <a:r>
              <a:rPr lang="en-US" dirty="0">
                <a:sym typeface="Century Gothic"/>
              </a:rPr>
              <a:t> </a:t>
            </a:r>
            <a:r>
              <a:rPr lang="en-US" dirty="0" err="1">
                <a:sym typeface="Century Gothic"/>
              </a:rPr>
              <a:t>cargar</a:t>
            </a:r>
            <a:r>
              <a:rPr lang="en-US" dirty="0">
                <a:sym typeface="Century Gothic"/>
              </a:rPr>
              <a:t> </a:t>
            </a:r>
            <a:r>
              <a:rPr lang="en-US" dirty="0" err="1">
                <a:sym typeface="Century Gothic"/>
              </a:rPr>
              <a:t>archivos</a:t>
            </a:r>
            <a:r>
              <a:rPr lang="en-US" dirty="0">
                <a:sym typeface="Century Gothic"/>
              </a:rPr>
              <a:t> </a:t>
            </a:r>
            <a:r>
              <a:rPr lang="en-US" dirty="0" err="1">
                <a:sym typeface="Century Gothic"/>
              </a:rPr>
              <a:t>adjuntos</a:t>
            </a:r>
            <a:endParaRPr lang="en-US" dirty="0">
              <a:sym typeface="Century Gothic"/>
            </a:endParaRPr>
          </a:p>
          <a:p>
            <a:pPr marL="444500" lvl="0" indent="-228600">
              <a:spcBef>
                <a:spcPct val="20000"/>
              </a:spcBef>
              <a:spcAft>
                <a:spcPts val="600"/>
              </a:spcAft>
              <a:buClr>
                <a:schemeClr val="tx1"/>
              </a:buClr>
              <a:buSzPct val="80000"/>
              <a:buFont typeface="Wingdings 3" panose="05040102010807070707" pitchFamily="18" charset="2"/>
              <a:buChar char=""/>
            </a:pPr>
            <a:r>
              <a:rPr lang="en-US" dirty="0">
                <a:sym typeface="Century Gothic"/>
              </a:rPr>
              <a:t>Se </a:t>
            </a:r>
            <a:r>
              <a:rPr lang="en-US" dirty="0" err="1">
                <a:sym typeface="Century Gothic"/>
              </a:rPr>
              <a:t>puede</a:t>
            </a:r>
            <a:r>
              <a:rPr lang="en-US" dirty="0">
                <a:sym typeface="Century Gothic"/>
              </a:rPr>
              <a:t> </a:t>
            </a:r>
            <a:r>
              <a:rPr lang="en-US" dirty="0" err="1">
                <a:sym typeface="Century Gothic"/>
              </a:rPr>
              <a:t>organizar</a:t>
            </a:r>
            <a:r>
              <a:rPr lang="en-US" dirty="0">
                <a:sym typeface="Century Gothic"/>
              </a:rPr>
              <a:t> un debate </a:t>
            </a:r>
            <a:r>
              <a:rPr lang="en-US" dirty="0" err="1">
                <a:sym typeface="Century Gothic"/>
              </a:rPr>
              <a:t>grupal</a:t>
            </a:r>
            <a:r>
              <a:rPr lang="en-US" dirty="0">
                <a:sym typeface="Century Gothic"/>
              </a:rPr>
              <a:t> por hoja o fila</a:t>
            </a:r>
          </a:p>
          <a:p>
            <a:pPr marL="444500" lvl="0" indent="-228600">
              <a:spcBef>
                <a:spcPct val="20000"/>
              </a:spcBef>
              <a:spcAft>
                <a:spcPts val="600"/>
              </a:spcAft>
              <a:buClr>
                <a:schemeClr val="tx1"/>
              </a:buClr>
              <a:buSzPct val="80000"/>
              <a:buFont typeface="Wingdings 3" panose="05040102010807070707" pitchFamily="18" charset="2"/>
              <a:buChar char=""/>
            </a:pPr>
            <a:r>
              <a:rPr lang="en-US" dirty="0" err="1">
                <a:sym typeface="Century Gothic"/>
              </a:rPr>
              <a:t>Su</a:t>
            </a:r>
            <a:r>
              <a:rPr lang="en-US" dirty="0">
                <a:sym typeface="Century Gothic"/>
              </a:rPr>
              <a:t> </a:t>
            </a:r>
            <a:r>
              <a:rPr lang="en-US" dirty="0" err="1">
                <a:sym typeface="Century Gothic"/>
              </a:rPr>
              <a:t>almacenamiento</a:t>
            </a:r>
            <a:r>
              <a:rPr lang="en-US" dirty="0">
                <a:sym typeface="Century Gothic"/>
              </a:rPr>
              <a:t> es </a:t>
            </a:r>
            <a:r>
              <a:rPr lang="en-US" dirty="0" err="1">
                <a:sym typeface="Century Gothic"/>
              </a:rPr>
              <a:t>mediante</a:t>
            </a:r>
            <a:r>
              <a:rPr lang="en-US" dirty="0">
                <a:sym typeface="Century Gothic"/>
              </a:rPr>
              <a:t> la </a:t>
            </a:r>
            <a:r>
              <a:rPr lang="en-US" dirty="0" err="1">
                <a:sym typeface="Century Gothic"/>
              </a:rPr>
              <a:t>nube</a:t>
            </a:r>
            <a:r>
              <a:rPr lang="en-US" dirty="0">
                <a:sym typeface="Century Gothic"/>
              </a:rPr>
              <a:t>, y se </a:t>
            </a:r>
            <a:r>
              <a:rPr lang="en-US" dirty="0" err="1">
                <a:sym typeface="Century Gothic"/>
              </a:rPr>
              <a:t>puede</a:t>
            </a:r>
            <a:r>
              <a:rPr lang="en-US" dirty="0">
                <a:sym typeface="Century Gothic"/>
              </a:rPr>
              <a:t> “</a:t>
            </a:r>
            <a:r>
              <a:rPr lang="en-US" dirty="0" err="1">
                <a:sym typeface="Century Gothic"/>
              </a:rPr>
              <a:t>actualizar</a:t>
            </a:r>
            <a:r>
              <a:rPr lang="en-US" dirty="0">
                <a:sym typeface="Century Gothic"/>
              </a:rPr>
              <a:t>” </a:t>
            </a:r>
            <a:r>
              <a:rPr lang="en-US" dirty="0" err="1">
                <a:sym typeface="Century Gothic"/>
              </a:rPr>
              <a:t>mediante</a:t>
            </a:r>
            <a:r>
              <a:rPr lang="en-US" dirty="0">
                <a:sym typeface="Century Gothic"/>
              </a:rPr>
              <a:t> las </a:t>
            </a:r>
            <a:r>
              <a:rPr lang="en-US" dirty="0" err="1">
                <a:sym typeface="Century Gothic"/>
              </a:rPr>
              <a:t>suscripciones</a:t>
            </a:r>
            <a:r>
              <a:rPr lang="en-US" dirty="0">
                <a:sym typeface="Century Gothic"/>
              </a:rPr>
              <a:t>/</a:t>
            </a:r>
            <a:r>
              <a:rPr lang="en-US" dirty="0" err="1">
                <a:sym typeface="Century Gothic"/>
              </a:rPr>
              <a:t>licencias</a:t>
            </a:r>
            <a:endParaRPr lang="en-US" dirty="0">
              <a:sym typeface="Century Gothic"/>
            </a:endParaRPr>
          </a:p>
          <a:p>
            <a:pPr marL="444500" lvl="0" indent="-228600">
              <a:spcBef>
                <a:spcPct val="20000"/>
              </a:spcBef>
              <a:spcAft>
                <a:spcPts val="600"/>
              </a:spcAft>
              <a:buClr>
                <a:schemeClr val="tx1"/>
              </a:buClr>
              <a:buSzPct val="80000"/>
              <a:buFont typeface="Wingdings 3" panose="05040102010807070707" pitchFamily="18" charset="2"/>
              <a:buChar char=""/>
            </a:pPr>
            <a:r>
              <a:rPr lang="en-US" dirty="0" err="1">
                <a:sym typeface="Century Gothic"/>
              </a:rPr>
              <a:t>Admite</a:t>
            </a:r>
            <a:r>
              <a:rPr lang="en-US" dirty="0">
                <a:sym typeface="Century Gothic"/>
              </a:rPr>
              <a:t> </a:t>
            </a:r>
            <a:r>
              <a:rPr lang="en-US" dirty="0" err="1">
                <a:sym typeface="Century Gothic"/>
              </a:rPr>
              <a:t>trabajo</a:t>
            </a:r>
            <a:r>
              <a:rPr lang="en-US" dirty="0">
                <a:sym typeface="Century Gothic"/>
              </a:rPr>
              <a:t> </a:t>
            </a:r>
            <a:r>
              <a:rPr lang="en-US" dirty="0" err="1">
                <a:sym typeface="Century Gothic"/>
              </a:rPr>
              <a:t>colaborativo</a:t>
            </a:r>
            <a:endParaRPr lang="en-US" dirty="0">
              <a:sym typeface="Century Gothic"/>
            </a:endParaRPr>
          </a:p>
          <a:p>
            <a:pPr marL="444500" lvl="0" indent="-228600">
              <a:spcBef>
                <a:spcPct val="20000"/>
              </a:spcBef>
              <a:spcAft>
                <a:spcPts val="600"/>
              </a:spcAft>
              <a:buClr>
                <a:schemeClr val="tx1"/>
              </a:buClr>
              <a:buSzPct val="80000"/>
              <a:buFont typeface="Wingdings 3" panose="05040102010807070707" pitchFamily="18" charset="2"/>
              <a:buChar char=""/>
            </a:pPr>
            <a:r>
              <a:rPr lang="en-US" dirty="0" err="1">
                <a:sym typeface="Century Gothic"/>
              </a:rPr>
              <a:t>Permite</a:t>
            </a:r>
            <a:r>
              <a:rPr lang="en-US" dirty="0">
                <a:sym typeface="Century Gothic"/>
              </a:rPr>
              <a:t> la </a:t>
            </a:r>
            <a:r>
              <a:rPr lang="en-US" dirty="0" err="1">
                <a:sym typeface="Century Gothic"/>
              </a:rPr>
              <a:t>integración</a:t>
            </a:r>
            <a:r>
              <a:rPr lang="en-US" dirty="0">
                <a:sym typeface="Century Gothic"/>
              </a:rPr>
              <a:t> con </a:t>
            </a:r>
            <a:r>
              <a:rPr lang="en-US" dirty="0" err="1">
                <a:sym typeface="Century Gothic"/>
              </a:rPr>
              <a:t>varias</a:t>
            </a:r>
            <a:r>
              <a:rPr lang="en-US" dirty="0">
                <a:sym typeface="Century Gothic"/>
              </a:rPr>
              <a:t> </a:t>
            </a:r>
            <a:r>
              <a:rPr lang="en-US" dirty="0" err="1">
                <a:sym typeface="Century Gothic"/>
              </a:rPr>
              <a:t>aplicaciones</a:t>
            </a:r>
            <a:r>
              <a:rPr lang="en-US" dirty="0">
                <a:sym typeface="Century Gothic"/>
              </a:rPr>
              <a:t> (en </a:t>
            </a:r>
            <a:r>
              <a:rPr lang="en-US" dirty="0" err="1">
                <a:sym typeface="Century Gothic"/>
              </a:rPr>
              <a:t>este</a:t>
            </a:r>
            <a:r>
              <a:rPr lang="en-US" dirty="0">
                <a:sym typeface="Century Gothic"/>
              </a:rPr>
              <a:t> </a:t>
            </a:r>
            <a:r>
              <a:rPr lang="en-US" dirty="0" err="1">
                <a:sym typeface="Century Gothic"/>
              </a:rPr>
              <a:t>caso</a:t>
            </a:r>
            <a:r>
              <a:rPr lang="en-US" dirty="0">
                <a:sym typeface="Century Gothic"/>
              </a:rPr>
              <a:t> </a:t>
            </a:r>
            <a:r>
              <a:rPr lang="en-US" b="1" dirty="0">
                <a:sym typeface="Century Gothic"/>
              </a:rPr>
              <a:t>Slack</a:t>
            </a:r>
            <a:r>
              <a:rPr lang="en-US" dirty="0">
                <a:sym typeface="Century Gothic"/>
              </a:rPr>
              <a:t>)</a:t>
            </a:r>
          </a:p>
          <a:p>
            <a:pPr marL="0" marR="0" lvl="0" indent="-228600">
              <a:spcBef>
                <a:spcPct val="20000"/>
              </a:spcBef>
              <a:spcAft>
                <a:spcPts val="600"/>
              </a:spcAft>
              <a:buClr>
                <a:schemeClr val="tx1"/>
              </a:buClr>
              <a:buSzPct val="80000"/>
              <a:buFont typeface="Wingdings 3" panose="05040102010807070707" pitchFamily="18" charset="2"/>
              <a:buChar char=""/>
            </a:pPr>
            <a:endParaRPr lang="en-US" dirty="0">
              <a:sym typeface="Century Gothic"/>
            </a:endParaRPr>
          </a:p>
        </p:txBody>
      </p:sp>
      <p:grpSp>
        <p:nvGrpSpPr>
          <p:cNvPr id="156" name="Group 155">
            <a:extLst>
              <a:ext uri="{FF2B5EF4-FFF2-40B4-BE49-F238E27FC236}">
                <a16:creationId xmlns:a16="http://schemas.microsoft.com/office/drawing/2014/main" id="{24B32265-D526-44B2-B82E-8977DFEFB4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57" name="Straight Connector 156">
              <a:extLst>
                <a:ext uri="{FF2B5EF4-FFF2-40B4-BE49-F238E27FC236}">
                  <a16:creationId xmlns:a16="http://schemas.microsoft.com/office/drawing/2014/main" id="{9A453D36-EF7F-403B-A9E0-553E1F0B3A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8" name="Straight Connector 157">
              <a:extLst>
                <a:ext uri="{FF2B5EF4-FFF2-40B4-BE49-F238E27FC236}">
                  <a16:creationId xmlns:a16="http://schemas.microsoft.com/office/drawing/2014/main" id="{3E7E8D9E-8474-4515-9EEB-0B46BE8EFA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9" name="Straight Connector 158">
              <a:extLst>
                <a:ext uri="{FF2B5EF4-FFF2-40B4-BE49-F238E27FC236}">
                  <a16:creationId xmlns:a16="http://schemas.microsoft.com/office/drawing/2014/main" id="{586A1812-CCD3-429E-AAAE-CC335A33F8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a:extLst>
                <a:ext uri="{FF2B5EF4-FFF2-40B4-BE49-F238E27FC236}">
                  <a16:creationId xmlns:a16="http://schemas.microsoft.com/office/drawing/2014/main" id="{ECB9509C-1B73-4063-8E69-E9024ACED1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a:extLst>
                <a:ext uri="{FF2B5EF4-FFF2-40B4-BE49-F238E27FC236}">
                  <a16:creationId xmlns:a16="http://schemas.microsoft.com/office/drawing/2014/main" id="{44BEF3D9-6561-4BA4-AD81-AC90EF33F6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cSld>
  <p:clrMapOvr>
    <a:overrideClrMapping bg1="dk1" tx1="lt1" bg2="dk2" tx2="lt2" accent1="accent1" accent2="accent2" accent3="accent3" accent4="accent4" accent5="accent5" accent6="accent6" hlink="hlink" folHlink="folHlink"/>
  </p:clrMapOvr>
  <p:transition spd="slow">
    <p:push dir="r"/>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48"/>
        <p:cNvGrpSpPr/>
        <p:nvPr/>
      </p:nvGrpSpPr>
      <p:grpSpPr>
        <a:xfrm>
          <a:off x="0" y="0"/>
          <a:ext cx="0" cy="0"/>
          <a:chOff x="0" y="0"/>
          <a:chExt cx="0" cy="0"/>
        </a:xfrm>
      </p:grpSpPr>
      <p:sp useBgFill="1">
        <p:nvSpPr>
          <p:cNvPr id="151" name="Rectangle 153">
            <a:extLst>
              <a:ext uri="{FF2B5EF4-FFF2-40B4-BE49-F238E27FC236}">
                <a16:creationId xmlns:a16="http://schemas.microsoft.com/office/drawing/2014/main" id="{313BE87B-D7FD-4BF3-A7BC-511F52252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5">
            <a:extLst>
              <a:ext uri="{FF2B5EF4-FFF2-40B4-BE49-F238E27FC236}">
                <a16:creationId xmlns:a16="http://schemas.microsoft.com/office/drawing/2014/main" id="{035A481B-C639-4892-B0EF-4D8373A9B0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639734"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158" name="Rectangle 157">
            <a:extLst>
              <a:ext uri="{FF2B5EF4-FFF2-40B4-BE49-F238E27FC236}">
                <a16:creationId xmlns:a16="http://schemas.microsoft.com/office/drawing/2014/main" id="{052BD58B-6284-459E-9FF4-A97F3A569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60" name="Group 159">
            <a:extLst>
              <a:ext uri="{FF2B5EF4-FFF2-40B4-BE49-F238E27FC236}">
                <a16:creationId xmlns:a16="http://schemas.microsoft.com/office/drawing/2014/main" id="{AE589C21-CEDE-4D90-AC85-6E43B68D13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3449715"/>
            <a:ext cx="2981858" cy="3208867"/>
            <a:chOff x="9206969" y="2963333"/>
            <a:chExt cx="2981858" cy="3208867"/>
          </a:xfrm>
        </p:grpSpPr>
        <p:cxnSp>
          <p:nvCxnSpPr>
            <p:cNvPr id="161" name="Straight Connector 160">
              <a:extLst>
                <a:ext uri="{FF2B5EF4-FFF2-40B4-BE49-F238E27FC236}">
                  <a16:creationId xmlns:a16="http://schemas.microsoft.com/office/drawing/2014/main" id="{1F4121EC-0ADD-45C0-85F0-D49F67A3ED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2" name="Straight Connector 161">
              <a:extLst>
                <a:ext uri="{FF2B5EF4-FFF2-40B4-BE49-F238E27FC236}">
                  <a16:creationId xmlns:a16="http://schemas.microsoft.com/office/drawing/2014/main" id="{422F012F-0680-4AEC-9884-BA712ED2B9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3" name="Straight Connector 162">
              <a:extLst>
                <a:ext uri="{FF2B5EF4-FFF2-40B4-BE49-F238E27FC236}">
                  <a16:creationId xmlns:a16="http://schemas.microsoft.com/office/drawing/2014/main" id="{FA5CEDFE-9EC8-436B-AE10-F85A847783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4" name="Straight Connector 163">
              <a:extLst>
                <a:ext uri="{FF2B5EF4-FFF2-40B4-BE49-F238E27FC236}">
                  <a16:creationId xmlns:a16="http://schemas.microsoft.com/office/drawing/2014/main" id="{29C70031-55D8-483B-8452-A6B809D0AC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a:extLst>
                <a:ext uri="{FF2B5EF4-FFF2-40B4-BE49-F238E27FC236}">
                  <a16:creationId xmlns:a16="http://schemas.microsoft.com/office/drawing/2014/main" id="{E24F1E16-B0BE-4400-9A10-95BB1D52CC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49" name="Google Shape;149;p4"/>
          <p:cNvSpPr txBox="1"/>
          <p:nvPr/>
        </p:nvSpPr>
        <p:spPr>
          <a:xfrm>
            <a:off x="3297163" y="798885"/>
            <a:ext cx="6159273" cy="1130807"/>
          </a:xfrm>
          <a:prstGeom prst="rect">
            <a:avLst/>
          </a:prstGeom>
        </p:spPr>
        <p:txBody>
          <a:bodyPr spcFirstLastPara="1" vert="horz" lIns="91440" tIns="45720" rIns="91440" bIns="45720" rtlCol="0" anchor="ctr" anchorCtr="0">
            <a:normAutofit/>
          </a:bodyPr>
          <a:lstStyle/>
          <a:p>
            <a:pPr marL="0" marR="0" lvl="0" indent="0">
              <a:spcBef>
                <a:spcPct val="0"/>
              </a:spcBef>
              <a:spcAft>
                <a:spcPts val="600"/>
              </a:spcAft>
            </a:pPr>
            <a:r>
              <a:rPr lang="en-US" sz="5400" cap="all" dirty="0">
                <a:ln w="3175" cmpd="sng">
                  <a:noFill/>
                </a:ln>
                <a:solidFill>
                  <a:srgbClr val="FFFFFF"/>
                </a:solidFill>
                <a:latin typeface="+mj-lt"/>
                <a:ea typeface="+mj-ea"/>
                <a:cs typeface="+mj-cs"/>
                <a:sym typeface="Teko"/>
              </a:rPr>
              <a:t>Herramientas</a:t>
            </a:r>
          </a:p>
        </p:txBody>
      </p:sp>
      <p:sp>
        <p:nvSpPr>
          <p:cNvPr id="2" name="Subtítulo 2">
            <a:extLst>
              <a:ext uri="{FF2B5EF4-FFF2-40B4-BE49-F238E27FC236}">
                <a16:creationId xmlns:a16="http://schemas.microsoft.com/office/drawing/2014/main" id="{7463FEED-B69B-B9F1-0E3D-184619B7D5B4}"/>
              </a:ext>
            </a:extLst>
          </p:cNvPr>
          <p:cNvSpPr>
            <a:spLocks noGrp="1"/>
          </p:cNvSpPr>
          <p:nvPr>
            <p:ph type="subTitle" idx="1"/>
          </p:nvPr>
        </p:nvSpPr>
        <p:spPr>
          <a:xfrm>
            <a:off x="1438656" y="2008795"/>
            <a:ext cx="9574667" cy="1172479"/>
          </a:xfrm>
        </p:spPr>
        <p:txBody>
          <a:bodyPr vert="horz" lIns="91440" tIns="45720" rIns="91440" bIns="45720" rtlCol="0" anchor="ctr">
            <a:normAutofit/>
          </a:bodyPr>
          <a:lstStyle/>
          <a:p>
            <a:pPr marL="285750" indent="-285750">
              <a:lnSpc>
                <a:spcPct val="90000"/>
              </a:lnSpc>
              <a:buFont typeface="Wingdings" panose="05000000000000000000" pitchFamily="2" charset="2"/>
              <a:buChar char="Ø"/>
            </a:pPr>
            <a:r>
              <a:rPr lang="en-US" sz="1400" b="1" dirty="0">
                <a:solidFill>
                  <a:srgbClr val="FFFFFF"/>
                </a:solidFill>
                <a:sym typeface="Century Gothic"/>
              </a:rPr>
              <a:t>Microsoft Excel u Hojas de Google</a:t>
            </a:r>
            <a:r>
              <a:rPr lang="en-US" sz="1400" dirty="0">
                <a:solidFill>
                  <a:srgbClr val="FFFFFF"/>
                </a:solidFill>
                <a:sym typeface="Century Gothic"/>
              </a:rPr>
              <a:t>: </a:t>
            </a:r>
            <a:r>
              <a:rPr lang="en-US" sz="1400" dirty="0" err="1">
                <a:solidFill>
                  <a:srgbClr val="FFFFFF"/>
                </a:solidFill>
                <a:sym typeface="Century Gothic"/>
              </a:rPr>
              <a:t>estas</a:t>
            </a:r>
            <a:r>
              <a:rPr lang="en-US" sz="1400" dirty="0">
                <a:solidFill>
                  <a:srgbClr val="FFFFFF"/>
                </a:solidFill>
                <a:sym typeface="Century Gothic"/>
              </a:rPr>
              <a:t> son lo que </a:t>
            </a:r>
            <a:r>
              <a:rPr lang="en-US" sz="1400" dirty="0" err="1">
                <a:solidFill>
                  <a:srgbClr val="FFFFFF"/>
                </a:solidFill>
                <a:sym typeface="Century Gothic"/>
              </a:rPr>
              <a:t>conocemos</a:t>
            </a:r>
            <a:r>
              <a:rPr lang="en-US" sz="1400" dirty="0">
                <a:solidFill>
                  <a:srgbClr val="FFFFFF"/>
                </a:solidFill>
                <a:sym typeface="Century Gothic"/>
              </a:rPr>
              <a:t> </a:t>
            </a:r>
            <a:r>
              <a:rPr lang="en-US" sz="1400" dirty="0" err="1">
                <a:solidFill>
                  <a:srgbClr val="FFFFFF"/>
                </a:solidFill>
                <a:sym typeface="Century Gothic"/>
              </a:rPr>
              <a:t>como</a:t>
            </a:r>
            <a:r>
              <a:rPr lang="en-US" sz="1400" dirty="0">
                <a:solidFill>
                  <a:srgbClr val="FFFFFF"/>
                </a:solidFill>
                <a:sym typeface="Century Gothic"/>
              </a:rPr>
              <a:t> hojas  de </a:t>
            </a:r>
            <a:r>
              <a:rPr lang="en-US" sz="1400" dirty="0" err="1">
                <a:solidFill>
                  <a:srgbClr val="FFFFFF"/>
                </a:solidFill>
                <a:sym typeface="Century Gothic"/>
              </a:rPr>
              <a:t>cálculo</a:t>
            </a:r>
            <a:r>
              <a:rPr lang="en-US" sz="1400" dirty="0">
                <a:solidFill>
                  <a:srgbClr val="FFFFFF"/>
                </a:solidFill>
                <a:sym typeface="Century Gothic"/>
              </a:rPr>
              <a:t>, que son </a:t>
            </a:r>
            <a:r>
              <a:rPr lang="en-US" sz="1400" dirty="0" err="1">
                <a:solidFill>
                  <a:srgbClr val="FFFFFF"/>
                </a:solidFill>
                <a:sym typeface="Century Gothic"/>
              </a:rPr>
              <a:t>programas</a:t>
            </a:r>
            <a:r>
              <a:rPr lang="en-US" sz="1400" dirty="0">
                <a:solidFill>
                  <a:srgbClr val="FFFFFF"/>
                </a:solidFill>
                <a:sym typeface="Century Gothic"/>
              </a:rPr>
              <a:t> o </a:t>
            </a:r>
            <a:r>
              <a:rPr lang="en-US" sz="1400" dirty="0" err="1">
                <a:solidFill>
                  <a:srgbClr val="FFFFFF"/>
                </a:solidFill>
                <a:sym typeface="Century Gothic"/>
              </a:rPr>
              <a:t>aplicaciones</a:t>
            </a:r>
            <a:r>
              <a:rPr lang="en-US" sz="1400" dirty="0">
                <a:solidFill>
                  <a:srgbClr val="FFFFFF"/>
                </a:solidFill>
                <a:sym typeface="Century Gothic"/>
              </a:rPr>
              <a:t> </a:t>
            </a:r>
            <a:r>
              <a:rPr lang="en-US" sz="1400" dirty="0" err="1">
                <a:solidFill>
                  <a:srgbClr val="FFFFFF"/>
                </a:solidFill>
                <a:sym typeface="Century Gothic"/>
              </a:rPr>
              <a:t>informáticas</a:t>
            </a:r>
            <a:r>
              <a:rPr lang="en-US" sz="1400" dirty="0">
                <a:solidFill>
                  <a:srgbClr val="FFFFFF"/>
                </a:solidFill>
                <a:sym typeface="Century Gothic"/>
              </a:rPr>
              <a:t> que </a:t>
            </a:r>
            <a:r>
              <a:rPr lang="en-US" sz="1400" dirty="0" err="1">
                <a:solidFill>
                  <a:srgbClr val="FFFFFF"/>
                </a:solidFill>
                <a:sym typeface="Century Gothic"/>
              </a:rPr>
              <a:t>permiten</a:t>
            </a:r>
            <a:r>
              <a:rPr lang="en-US" sz="1400" dirty="0">
                <a:solidFill>
                  <a:srgbClr val="FFFFFF"/>
                </a:solidFill>
                <a:sym typeface="Century Gothic"/>
              </a:rPr>
              <a:t> la </a:t>
            </a:r>
            <a:r>
              <a:rPr lang="en-US" sz="1400" dirty="0" err="1">
                <a:solidFill>
                  <a:srgbClr val="FFFFFF"/>
                </a:solidFill>
                <a:sym typeface="Century Gothic"/>
              </a:rPr>
              <a:t>manipulación</a:t>
            </a:r>
            <a:r>
              <a:rPr lang="en-US" sz="1400" dirty="0">
                <a:solidFill>
                  <a:srgbClr val="FFFFFF"/>
                </a:solidFill>
                <a:sym typeface="Century Gothic"/>
              </a:rPr>
              <a:t> de </a:t>
            </a:r>
            <a:r>
              <a:rPr lang="en-US" sz="1400" dirty="0" err="1">
                <a:solidFill>
                  <a:srgbClr val="FFFFFF"/>
                </a:solidFill>
                <a:sym typeface="Century Gothic"/>
              </a:rPr>
              <a:t>datos</a:t>
            </a:r>
            <a:r>
              <a:rPr lang="en-US" sz="1400" dirty="0">
                <a:solidFill>
                  <a:srgbClr val="FFFFFF"/>
                </a:solidFill>
                <a:sym typeface="Century Gothic"/>
              </a:rPr>
              <a:t> </a:t>
            </a:r>
            <a:r>
              <a:rPr lang="en-US" sz="1400" dirty="0" err="1">
                <a:solidFill>
                  <a:srgbClr val="FFFFFF"/>
                </a:solidFill>
                <a:sym typeface="Century Gothic"/>
              </a:rPr>
              <a:t>numéricos</a:t>
            </a:r>
            <a:r>
              <a:rPr lang="en-US" sz="1400" dirty="0">
                <a:solidFill>
                  <a:srgbClr val="FFFFFF"/>
                </a:solidFill>
                <a:sym typeface="Century Gothic"/>
              </a:rPr>
              <a:t> y </a:t>
            </a:r>
            <a:r>
              <a:rPr lang="en-US" sz="1400" dirty="0" err="1">
                <a:solidFill>
                  <a:srgbClr val="FFFFFF"/>
                </a:solidFill>
                <a:sym typeface="Century Gothic"/>
              </a:rPr>
              <a:t>alfanuméricos</a:t>
            </a:r>
            <a:r>
              <a:rPr lang="en-US" sz="1400" dirty="0">
                <a:solidFill>
                  <a:srgbClr val="FFFFFF"/>
                </a:solidFill>
                <a:sym typeface="Century Gothic"/>
              </a:rPr>
              <a:t> </a:t>
            </a:r>
            <a:r>
              <a:rPr lang="en-US" sz="1400" dirty="0" err="1">
                <a:solidFill>
                  <a:srgbClr val="FFFFFF"/>
                </a:solidFill>
                <a:sym typeface="Century Gothic"/>
              </a:rPr>
              <a:t>dispuestos</a:t>
            </a:r>
            <a:r>
              <a:rPr lang="en-US" sz="1400" dirty="0">
                <a:solidFill>
                  <a:srgbClr val="FFFFFF"/>
                </a:solidFill>
                <a:sym typeface="Century Gothic"/>
              </a:rPr>
              <a:t> en forma de tablas para la </a:t>
            </a:r>
            <a:r>
              <a:rPr lang="en-US" sz="1400" dirty="0" err="1">
                <a:solidFill>
                  <a:srgbClr val="FFFFFF"/>
                </a:solidFill>
                <a:sym typeface="Century Gothic"/>
              </a:rPr>
              <a:t>operación</a:t>
            </a:r>
            <a:r>
              <a:rPr lang="en-US" sz="1400" dirty="0">
                <a:solidFill>
                  <a:srgbClr val="FFFFFF"/>
                </a:solidFill>
                <a:sym typeface="Century Gothic"/>
              </a:rPr>
              <a:t> </a:t>
            </a:r>
            <a:r>
              <a:rPr lang="en-US" sz="1400" dirty="0" err="1">
                <a:solidFill>
                  <a:srgbClr val="FFFFFF"/>
                </a:solidFill>
                <a:sym typeface="Century Gothic"/>
              </a:rPr>
              <a:t>sobre</a:t>
            </a:r>
            <a:r>
              <a:rPr lang="en-US" sz="1400" dirty="0">
                <a:solidFill>
                  <a:srgbClr val="FFFFFF"/>
                </a:solidFill>
                <a:sym typeface="Century Gothic"/>
              </a:rPr>
              <a:t> </a:t>
            </a:r>
            <a:r>
              <a:rPr lang="en-US" sz="1400" dirty="0" err="1">
                <a:solidFill>
                  <a:srgbClr val="FFFFFF"/>
                </a:solidFill>
                <a:sym typeface="Century Gothic"/>
              </a:rPr>
              <a:t>cálculos</a:t>
            </a:r>
            <a:r>
              <a:rPr lang="en-US" sz="1400" dirty="0">
                <a:solidFill>
                  <a:srgbClr val="FFFFFF"/>
                </a:solidFill>
                <a:sym typeface="Century Gothic"/>
              </a:rPr>
              <a:t> </a:t>
            </a:r>
            <a:r>
              <a:rPr lang="en-US" sz="1400" dirty="0" err="1">
                <a:solidFill>
                  <a:srgbClr val="FFFFFF"/>
                </a:solidFill>
                <a:sym typeface="Century Gothic"/>
              </a:rPr>
              <a:t>complejos</a:t>
            </a:r>
            <a:r>
              <a:rPr lang="en-US" sz="1400" dirty="0">
                <a:solidFill>
                  <a:srgbClr val="FFFFFF"/>
                </a:solidFill>
                <a:sym typeface="Century Gothic"/>
              </a:rPr>
              <a:t> de </a:t>
            </a:r>
            <a:r>
              <a:rPr lang="en-US" sz="1400" dirty="0" err="1">
                <a:solidFill>
                  <a:srgbClr val="FFFFFF"/>
                </a:solidFill>
                <a:sym typeface="Century Gothic"/>
              </a:rPr>
              <a:t>contabilidad</a:t>
            </a:r>
            <a:r>
              <a:rPr lang="en-US" sz="1400" dirty="0">
                <a:solidFill>
                  <a:srgbClr val="FFFFFF"/>
                </a:solidFill>
                <a:sym typeface="Century Gothic"/>
              </a:rPr>
              <a:t>, </a:t>
            </a:r>
            <a:r>
              <a:rPr lang="en-US" sz="1400" dirty="0" err="1">
                <a:solidFill>
                  <a:srgbClr val="FFFFFF"/>
                </a:solidFill>
                <a:sym typeface="Century Gothic"/>
              </a:rPr>
              <a:t>finanzas</a:t>
            </a:r>
            <a:r>
              <a:rPr lang="en-US" sz="1400" dirty="0">
                <a:solidFill>
                  <a:srgbClr val="FFFFFF"/>
                </a:solidFill>
                <a:sym typeface="Century Gothic"/>
              </a:rPr>
              <a:t> y </a:t>
            </a:r>
            <a:r>
              <a:rPr lang="en-US" sz="1400" dirty="0" err="1">
                <a:solidFill>
                  <a:srgbClr val="FFFFFF"/>
                </a:solidFill>
                <a:sym typeface="Century Gothic"/>
              </a:rPr>
              <a:t>negocios</a:t>
            </a:r>
            <a:r>
              <a:rPr lang="en-US" sz="1400" dirty="0">
                <a:solidFill>
                  <a:srgbClr val="FFFFFF"/>
                </a:solidFill>
                <a:sym typeface="Century Gothic"/>
              </a:rPr>
              <a:t>.</a:t>
            </a:r>
            <a:endParaRPr lang="en-US" sz="1400" dirty="0">
              <a:solidFill>
                <a:srgbClr val="FFFFFF"/>
              </a:solidFill>
            </a:endParaRPr>
          </a:p>
          <a:p>
            <a:pPr marL="285750" indent="-285750" algn="r">
              <a:lnSpc>
                <a:spcPct val="90000"/>
              </a:lnSpc>
              <a:buFont typeface="Wingdings" panose="05000000000000000000" pitchFamily="2" charset="2"/>
              <a:buChar char="Ø"/>
            </a:pPr>
            <a:endParaRPr lang="en-US" sz="1600" dirty="0">
              <a:solidFill>
                <a:srgbClr val="FFFFFF"/>
              </a:solidFill>
            </a:endParaRPr>
          </a:p>
        </p:txBody>
      </p:sp>
      <p:sp>
        <p:nvSpPr>
          <p:cNvPr id="9" name="CuadroTexto 8">
            <a:extLst>
              <a:ext uri="{FF2B5EF4-FFF2-40B4-BE49-F238E27FC236}">
                <a16:creationId xmlns:a16="http://schemas.microsoft.com/office/drawing/2014/main" id="{7BAE433C-C2D3-BC0B-50BA-EC2C035A697E}"/>
              </a:ext>
            </a:extLst>
          </p:cNvPr>
          <p:cNvSpPr txBox="1"/>
          <p:nvPr/>
        </p:nvSpPr>
        <p:spPr>
          <a:xfrm>
            <a:off x="1536327" y="3163150"/>
            <a:ext cx="9834182" cy="523220"/>
          </a:xfrm>
          <a:prstGeom prst="rect">
            <a:avLst/>
          </a:prstGeom>
          <a:noFill/>
        </p:spPr>
        <p:txBody>
          <a:bodyPr wrap="square">
            <a:spAutoFit/>
          </a:bodyPr>
          <a:lstStyle/>
          <a:p>
            <a:pPr marL="285750" indent="-285750" rtl="0" fontAlgn="base">
              <a:spcBef>
                <a:spcPts val="0"/>
              </a:spcBef>
              <a:spcAft>
                <a:spcPts val="0"/>
              </a:spcAft>
              <a:buFont typeface="Wingdings" panose="05000000000000000000" pitchFamily="2" charset="2"/>
              <a:buChar char="Ø"/>
            </a:pPr>
            <a:r>
              <a:rPr lang="es-ES" sz="1400" b="0" i="0" u="none" strike="noStrike" dirty="0">
                <a:solidFill>
                  <a:srgbClr val="FFFFFF"/>
                </a:solidFill>
                <a:effectLst/>
              </a:rPr>
              <a:t>  </a:t>
            </a:r>
            <a:r>
              <a:rPr lang="es-ES" sz="1400" b="1" i="0" u="none" strike="noStrike" dirty="0">
                <a:solidFill>
                  <a:srgbClr val="FFFFFF"/>
                </a:solidFill>
                <a:effectLst/>
              </a:rPr>
              <a:t>Microsoft Project</a:t>
            </a:r>
            <a:r>
              <a:rPr lang="es-ES" sz="1400" b="0" i="0" u="none" strike="noStrike" dirty="0">
                <a:solidFill>
                  <a:srgbClr val="FFFFFF"/>
                </a:solidFill>
                <a:effectLst/>
              </a:rPr>
              <a:t>: esta es una aplicación de Microsoft que nos sirve para crear tableros o utensilios de metodologías que nos ayudan a organizar eficazmente el trabajo y gestionar los proyectos y tareas.</a:t>
            </a:r>
            <a:endParaRPr lang="es-ES" sz="1200" b="0" i="0" u="none" strike="noStrike" dirty="0">
              <a:solidFill>
                <a:srgbClr val="FFFFFF"/>
              </a:solidFill>
              <a:effectLst/>
              <a:latin typeface="Arial" panose="020B0604020202020204" pitchFamily="34" charset="0"/>
            </a:endParaRPr>
          </a:p>
        </p:txBody>
      </p:sp>
      <p:sp>
        <p:nvSpPr>
          <p:cNvPr id="12" name="CuadroTexto 11">
            <a:extLst>
              <a:ext uri="{FF2B5EF4-FFF2-40B4-BE49-F238E27FC236}">
                <a16:creationId xmlns:a16="http://schemas.microsoft.com/office/drawing/2014/main" id="{157B0937-28FE-6191-A936-F08048574EFF}"/>
              </a:ext>
            </a:extLst>
          </p:cNvPr>
          <p:cNvSpPr txBox="1"/>
          <p:nvPr/>
        </p:nvSpPr>
        <p:spPr>
          <a:xfrm>
            <a:off x="1536327" y="3781093"/>
            <a:ext cx="9834182" cy="738664"/>
          </a:xfrm>
          <a:prstGeom prst="rect">
            <a:avLst/>
          </a:prstGeom>
          <a:noFill/>
        </p:spPr>
        <p:txBody>
          <a:bodyPr wrap="square">
            <a:spAutoFit/>
          </a:bodyPr>
          <a:lstStyle/>
          <a:p>
            <a:pPr marL="285750" indent="-285750" rtl="0" fontAlgn="base">
              <a:spcBef>
                <a:spcPts val="0"/>
              </a:spcBef>
              <a:spcAft>
                <a:spcPts val="0"/>
              </a:spcAft>
              <a:buFont typeface="Wingdings" panose="05000000000000000000" pitchFamily="2" charset="2"/>
              <a:buChar char="Ø"/>
            </a:pPr>
            <a:r>
              <a:rPr lang="es-ES" sz="1400" b="1" i="0" u="none" strike="noStrike" dirty="0">
                <a:solidFill>
                  <a:srgbClr val="FFFFFF"/>
                </a:solidFill>
                <a:effectLst/>
              </a:rPr>
              <a:t>  </a:t>
            </a:r>
            <a:r>
              <a:rPr lang="es-ES" sz="1400" b="1" i="0" u="none" strike="noStrike" dirty="0" err="1">
                <a:solidFill>
                  <a:srgbClr val="FFFFFF"/>
                </a:solidFill>
                <a:effectLst/>
              </a:rPr>
              <a:t>Atlassian</a:t>
            </a:r>
            <a:r>
              <a:rPr lang="es-ES" sz="1400" b="1" i="0" u="none" strike="noStrike" dirty="0">
                <a:solidFill>
                  <a:srgbClr val="FFFFFF"/>
                </a:solidFill>
                <a:effectLst/>
              </a:rPr>
              <a:t> Trello</a:t>
            </a:r>
            <a:r>
              <a:rPr lang="es-ES" sz="1400" i="0" u="none" strike="noStrike" dirty="0">
                <a:solidFill>
                  <a:srgbClr val="FFFFFF"/>
                </a:solidFill>
                <a:effectLst/>
              </a:rPr>
              <a:t>: Trello es un tablón virtual en el que se pueden colgar ideas, tareas, imágenes o enlaces, todo esto con basado en la metodología </a:t>
            </a:r>
            <a:r>
              <a:rPr lang="es-ES" sz="1400" i="0" u="none" strike="noStrike" dirty="0" err="1">
                <a:solidFill>
                  <a:srgbClr val="FFFFFF"/>
                </a:solidFill>
                <a:effectLst/>
              </a:rPr>
              <a:t>kanban</a:t>
            </a:r>
            <a:r>
              <a:rPr lang="es-ES" sz="1400" i="0" u="none" strike="noStrike" dirty="0">
                <a:solidFill>
                  <a:srgbClr val="FFFFFF"/>
                </a:solidFill>
                <a:effectLst/>
              </a:rPr>
              <a:t>. Es versátil y fácil de usar pudiendo usarse para cualquier tipo de tarea que requiera organizar información.</a:t>
            </a:r>
          </a:p>
        </p:txBody>
      </p:sp>
      <p:pic>
        <p:nvPicPr>
          <p:cNvPr id="1030" name="Picture 6">
            <a:extLst>
              <a:ext uri="{FF2B5EF4-FFF2-40B4-BE49-F238E27FC236}">
                <a16:creationId xmlns:a16="http://schemas.microsoft.com/office/drawing/2014/main" id="{C34FAE1A-86E5-54B3-D8C3-4587FAE59E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6895" y="4988633"/>
            <a:ext cx="1987481" cy="1130808"/>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a:extLst>
              <a:ext uri="{FF2B5EF4-FFF2-40B4-BE49-F238E27FC236}">
                <a16:creationId xmlns:a16="http://schemas.microsoft.com/office/drawing/2014/main" id="{13FAF399-F7C6-AD96-EDE2-C7854D8D20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9734" y="4988633"/>
            <a:ext cx="2022265" cy="114024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EC6796D8-46E9-8DBC-6CC5-EE0004673B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20480" y="4614480"/>
            <a:ext cx="3495172" cy="19417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48"/>
        <p:cNvGrpSpPr/>
        <p:nvPr/>
      </p:nvGrpSpPr>
      <p:grpSpPr>
        <a:xfrm>
          <a:off x="0" y="0"/>
          <a:ext cx="0" cy="0"/>
          <a:chOff x="0" y="0"/>
          <a:chExt cx="0" cy="0"/>
        </a:xfrm>
      </p:grpSpPr>
      <p:sp>
        <p:nvSpPr>
          <p:cNvPr id="154" name="Rectangle 153">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58" name="Group 157">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9" name="Straight Connector 158">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2" name="Straight Connector 161">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3" name="Straight Connector 162">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65" name="Rectangle 164">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5" name="Título 4">
            <a:extLst>
              <a:ext uri="{FF2B5EF4-FFF2-40B4-BE49-F238E27FC236}">
                <a16:creationId xmlns:a16="http://schemas.microsoft.com/office/drawing/2014/main" id="{2D6954C2-ED7B-EBD9-391F-B76A8E85945C}"/>
              </a:ext>
            </a:extLst>
          </p:cNvPr>
          <p:cNvSpPr>
            <a:spLocks noGrp="1"/>
          </p:cNvSpPr>
          <p:nvPr>
            <p:ph type="title"/>
          </p:nvPr>
        </p:nvSpPr>
        <p:spPr>
          <a:xfrm>
            <a:off x="1834919" y="685800"/>
            <a:ext cx="3705269" cy="5308599"/>
          </a:xfrm>
        </p:spPr>
        <p:txBody>
          <a:bodyPr vert="horz" lIns="91440" tIns="45720" rIns="91440" bIns="45720" rtlCol="0" anchor="ctr">
            <a:normAutofit/>
          </a:bodyPr>
          <a:lstStyle/>
          <a:p>
            <a:pPr marL="0" marR="0" lvl="0" indent="0">
              <a:spcAft>
                <a:spcPts val="600"/>
              </a:spcAft>
            </a:pPr>
            <a:r>
              <a:rPr lang="en-US" sz="3200">
                <a:solidFill>
                  <a:srgbClr val="FFFFFF"/>
                </a:solidFill>
                <a:sym typeface="Teko"/>
              </a:rPr>
              <a:t>LICENCIAS</a:t>
            </a:r>
          </a:p>
        </p:txBody>
      </p:sp>
      <p:sp>
        <p:nvSpPr>
          <p:cNvPr id="6" name="Marcador de contenido 5">
            <a:extLst>
              <a:ext uri="{FF2B5EF4-FFF2-40B4-BE49-F238E27FC236}">
                <a16:creationId xmlns:a16="http://schemas.microsoft.com/office/drawing/2014/main" id="{23648ADA-5BA6-779B-2AF7-E61BA8BDFEBA}"/>
              </a:ext>
            </a:extLst>
          </p:cNvPr>
          <p:cNvSpPr>
            <a:spLocks noGrp="1"/>
          </p:cNvSpPr>
          <p:nvPr>
            <p:ph idx="1"/>
          </p:nvPr>
        </p:nvSpPr>
        <p:spPr>
          <a:xfrm>
            <a:off x="6516553" y="685800"/>
            <a:ext cx="4754563" cy="2194560"/>
          </a:xfrm>
        </p:spPr>
        <p:txBody>
          <a:bodyPr vert="horz" lIns="91440" tIns="45720" rIns="91440" bIns="45720" rtlCol="0" anchor="ctr">
            <a:noAutofit/>
          </a:bodyPr>
          <a:lstStyle/>
          <a:p>
            <a:r>
              <a:rPr lang="en-US" sz="1400" b="1" dirty="0" err="1">
                <a:solidFill>
                  <a:srgbClr val="FFFFFF"/>
                </a:solidFill>
              </a:rPr>
              <a:t>Licencia</a:t>
            </a:r>
            <a:r>
              <a:rPr lang="en-US" sz="1400" b="1" dirty="0">
                <a:solidFill>
                  <a:srgbClr val="FFFFFF"/>
                </a:solidFill>
              </a:rPr>
              <a:t> Pro (6€)  </a:t>
            </a:r>
            <a:r>
              <a:rPr lang="en-US" sz="1400" dirty="0" err="1">
                <a:solidFill>
                  <a:srgbClr val="FFFFFF"/>
                </a:solidFill>
              </a:rPr>
              <a:t>Esta</a:t>
            </a:r>
            <a:r>
              <a:rPr lang="en-US" sz="1400" dirty="0">
                <a:solidFill>
                  <a:srgbClr val="FFFFFF"/>
                </a:solidFill>
              </a:rPr>
              <a:t> </a:t>
            </a:r>
            <a:r>
              <a:rPr lang="en-US" sz="1400" dirty="0" err="1">
                <a:solidFill>
                  <a:srgbClr val="FFFFFF"/>
                </a:solidFill>
              </a:rPr>
              <a:t>licencia</a:t>
            </a:r>
            <a:r>
              <a:rPr lang="en-US" sz="1400" dirty="0">
                <a:solidFill>
                  <a:srgbClr val="FFFFFF"/>
                </a:solidFill>
              </a:rPr>
              <a:t>, ofrece las </a:t>
            </a:r>
            <a:r>
              <a:rPr lang="en-US" sz="1400" dirty="0" err="1">
                <a:solidFill>
                  <a:srgbClr val="FFFFFF"/>
                </a:solidFill>
              </a:rPr>
              <a:t>siguientes</a:t>
            </a:r>
            <a:r>
              <a:rPr lang="en-US" sz="1400" dirty="0">
                <a:solidFill>
                  <a:srgbClr val="FFFFFF"/>
                </a:solidFill>
              </a:rPr>
              <a:t> </a:t>
            </a:r>
            <a:r>
              <a:rPr lang="en-US" sz="1400" dirty="0" err="1">
                <a:solidFill>
                  <a:srgbClr val="FFFFFF"/>
                </a:solidFill>
              </a:rPr>
              <a:t>oportunidades</a:t>
            </a:r>
            <a:r>
              <a:rPr lang="en-US" sz="1400" dirty="0">
                <a:solidFill>
                  <a:srgbClr val="FFFFFF"/>
                </a:solidFill>
              </a:rPr>
              <a:t> : </a:t>
            </a:r>
          </a:p>
          <a:p>
            <a:pPr lvl="1"/>
            <a:r>
              <a:rPr lang="en-US" sz="1400" dirty="0" err="1">
                <a:solidFill>
                  <a:srgbClr val="FFFFFF"/>
                </a:solidFill>
              </a:rPr>
              <a:t>Incluye</a:t>
            </a:r>
            <a:r>
              <a:rPr lang="en-US" sz="1400" dirty="0">
                <a:solidFill>
                  <a:srgbClr val="FFFFFF"/>
                </a:solidFill>
              </a:rPr>
              <a:t> hojas </a:t>
            </a:r>
            <a:r>
              <a:rPr lang="en-US" sz="1400" dirty="0" err="1">
                <a:solidFill>
                  <a:srgbClr val="FFFFFF"/>
                </a:solidFill>
              </a:rPr>
              <a:t>limitadas</a:t>
            </a:r>
            <a:endParaRPr lang="en-US" sz="1400" dirty="0">
              <a:solidFill>
                <a:srgbClr val="FFFFFF"/>
              </a:solidFill>
            </a:endParaRPr>
          </a:p>
          <a:p>
            <a:pPr lvl="1"/>
            <a:r>
              <a:rPr lang="es-ES" sz="1400" b="0" i="0" u="none" strike="noStrike" dirty="0">
                <a:solidFill>
                  <a:schemeClr val="tx1"/>
                </a:solidFill>
                <a:effectLst/>
              </a:rPr>
              <a:t>Vista de calendario, tarjeta, cuadrícula de Gantt</a:t>
            </a:r>
          </a:p>
          <a:p>
            <a:pPr lvl="1"/>
            <a:r>
              <a:rPr lang="es-ES" sz="1400" b="0" i="0" u="none" strike="noStrike" dirty="0">
                <a:solidFill>
                  <a:schemeClr val="tx1"/>
                </a:solidFill>
                <a:effectLst/>
                <a:latin typeface="Century Gothic" panose="020B0502020202020204" pitchFamily="34" charset="0"/>
              </a:rPr>
              <a:t>Integraciones con Microsoft 365, </a:t>
            </a:r>
            <a:r>
              <a:rPr lang="es-ES" sz="1400" b="0" i="0" u="none" strike="noStrike" dirty="0" err="1">
                <a:solidFill>
                  <a:schemeClr val="tx1"/>
                </a:solidFill>
                <a:effectLst/>
                <a:latin typeface="Century Gothic" panose="020B0502020202020204" pitchFamily="34" charset="0"/>
              </a:rPr>
              <a:t>Teams</a:t>
            </a:r>
            <a:r>
              <a:rPr lang="es-ES" sz="1400" b="0" i="0" u="none" strike="noStrike" dirty="0">
                <a:solidFill>
                  <a:schemeClr val="tx1"/>
                </a:solidFill>
                <a:effectLst/>
                <a:latin typeface="Century Gothic" panose="020B0502020202020204" pitchFamily="34" charset="0"/>
              </a:rPr>
              <a:t>, </a:t>
            </a:r>
            <a:r>
              <a:rPr lang="es-ES" sz="1400" b="0" i="0" u="none" strike="noStrike" dirty="0" err="1">
                <a:solidFill>
                  <a:schemeClr val="tx1"/>
                </a:solidFill>
                <a:effectLst/>
                <a:latin typeface="Century Gothic" panose="020B0502020202020204" pitchFamily="34" charset="0"/>
              </a:rPr>
              <a:t>Slack</a:t>
            </a:r>
            <a:r>
              <a:rPr lang="es-ES" sz="1400" b="0" i="0" u="none" strike="noStrike" dirty="0">
                <a:solidFill>
                  <a:schemeClr val="tx1"/>
                </a:solidFill>
                <a:effectLst/>
                <a:latin typeface="Century Gothic" panose="020B0502020202020204" pitchFamily="34" charset="0"/>
              </a:rPr>
              <a:t>…</a:t>
            </a:r>
          </a:p>
          <a:p>
            <a:pPr lvl="1"/>
            <a:r>
              <a:rPr lang="es-ES" sz="1400" dirty="0">
                <a:solidFill>
                  <a:schemeClr val="tx1"/>
                </a:solidFill>
                <a:latin typeface="Century Gothic" panose="020B0502020202020204" pitchFamily="34" charset="0"/>
              </a:rPr>
              <a:t>Soporte </a:t>
            </a:r>
            <a:r>
              <a:rPr lang="es-ES" sz="1400" dirty="0" err="1">
                <a:solidFill>
                  <a:schemeClr val="tx1"/>
                </a:solidFill>
                <a:latin typeface="Century Gothic" panose="020B0502020202020204" pitchFamily="34" charset="0"/>
              </a:rPr>
              <a:t>tecnico</a:t>
            </a:r>
            <a:r>
              <a:rPr lang="es-ES" sz="1400" dirty="0">
                <a:solidFill>
                  <a:schemeClr val="tx1"/>
                </a:solidFill>
                <a:latin typeface="Century Gothic" panose="020B0502020202020204" pitchFamily="34" charset="0"/>
              </a:rPr>
              <a:t> mundial</a:t>
            </a:r>
            <a:endParaRPr lang="en-US" sz="1100" dirty="0">
              <a:solidFill>
                <a:schemeClr val="tx1"/>
              </a:solidFill>
            </a:endParaRPr>
          </a:p>
        </p:txBody>
      </p:sp>
      <p:sp>
        <p:nvSpPr>
          <p:cNvPr id="7" name="Marcador de contenido 5">
            <a:extLst>
              <a:ext uri="{FF2B5EF4-FFF2-40B4-BE49-F238E27FC236}">
                <a16:creationId xmlns:a16="http://schemas.microsoft.com/office/drawing/2014/main" id="{9F92785D-A67A-988F-148F-7D0F448BAFFF}"/>
              </a:ext>
            </a:extLst>
          </p:cNvPr>
          <p:cNvSpPr txBox="1">
            <a:spLocks/>
          </p:cNvSpPr>
          <p:nvPr/>
        </p:nvSpPr>
        <p:spPr>
          <a:xfrm>
            <a:off x="6516552" y="3120771"/>
            <a:ext cx="4754563" cy="2194560"/>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sz="1400" b="1" dirty="0" err="1">
                <a:solidFill>
                  <a:srgbClr val="FFFFFF"/>
                </a:solidFill>
              </a:rPr>
              <a:t>Licencia</a:t>
            </a:r>
            <a:r>
              <a:rPr lang="en-US" sz="1400" b="1" dirty="0">
                <a:solidFill>
                  <a:srgbClr val="FFFFFF"/>
                </a:solidFill>
              </a:rPr>
              <a:t> </a:t>
            </a:r>
            <a:r>
              <a:rPr lang="en-US" sz="1400" b="1" dirty="0" err="1">
                <a:solidFill>
                  <a:srgbClr val="FFFFFF"/>
                </a:solidFill>
              </a:rPr>
              <a:t>Negocio</a:t>
            </a:r>
            <a:r>
              <a:rPr lang="en-US" sz="1400" b="1" dirty="0">
                <a:solidFill>
                  <a:srgbClr val="FFFFFF"/>
                </a:solidFill>
              </a:rPr>
              <a:t> (22€)  </a:t>
            </a:r>
            <a:r>
              <a:rPr lang="en-US" sz="1400" dirty="0" err="1">
                <a:solidFill>
                  <a:srgbClr val="FFFFFF"/>
                </a:solidFill>
              </a:rPr>
              <a:t>Esta</a:t>
            </a:r>
            <a:r>
              <a:rPr lang="en-US" sz="1400" dirty="0">
                <a:solidFill>
                  <a:srgbClr val="FFFFFF"/>
                </a:solidFill>
              </a:rPr>
              <a:t> </a:t>
            </a:r>
            <a:r>
              <a:rPr lang="en-US" sz="1400" dirty="0" err="1">
                <a:solidFill>
                  <a:srgbClr val="FFFFFF"/>
                </a:solidFill>
              </a:rPr>
              <a:t>licencia</a:t>
            </a:r>
            <a:r>
              <a:rPr lang="en-US" sz="1400" dirty="0">
                <a:solidFill>
                  <a:srgbClr val="FFFFFF"/>
                </a:solidFill>
              </a:rPr>
              <a:t>, ofrece las </a:t>
            </a:r>
            <a:r>
              <a:rPr lang="en-US" sz="1400" dirty="0" err="1">
                <a:solidFill>
                  <a:srgbClr val="FFFFFF"/>
                </a:solidFill>
              </a:rPr>
              <a:t>siguientes</a:t>
            </a:r>
            <a:r>
              <a:rPr lang="en-US" sz="1400" dirty="0">
                <a:solidFill>
                  <a:srgbClr val="FFFFFF"/>
                </a:solidFill>
              </a:rPr>
              <a:t> </a:t>
            </a:r>
            <a:r>
              <a:rPr lang="en-US" sz="1400" dirty="0" err="1">
                <a:solidFill>
                  <a:srgbClr val="FFFFFF"/>
                </a:solidFill>
              </a:rPr>
              <a:t>oportunidades</a:t>
            </a:r>
            <a:r>
              <a:rPr lang="en-US" sz="1400" dirty="0">
                <a:solidFill>
                  <a:srgbClr val="FFFFFF"/>
                </a:solidFill>
              </a:rPr>
              <a:t> : </a:t>
            </a:r>
          </a:p>
          <a:p>
            <a:pPr lvl="1"/>
            <a:r>
              <a:rPr lang="en-US" sz="1400" dirty="0" err="1">
                <a:solidFill>
                  <a:srgbClr val="FFFFFF"/>
                </a:solidFill>
              </a:rPr>
              <a:t>Editores</a:t>
            </a:r>
            <a:r>
              <a:rPr lang="en-US" sz="1400" dirty="0">
                <a:solidFill>
                  <a:srgbClr val="FFFFFF"/>
                </a:solidFill>
              </a:rPr>
              <a:t> </a:t>
            </a:r>
            <a:r>
              <a:rPr lang="en-US" sz="1400" dirty="0" err="1">
                <a:solidFill>
                  <a:srgbClr val="FFFFFF"/>
                </a:solidFill>
              </a:rPr>
              <a:t>ilimitados</a:t>
            </a:r>
            <a:endParaRPr lang="en-US" sz="1400" dirty="0">
              <a:solidFill>
                <a:srgbClr val="FFFFFF"/>
              </a:solidFill>
            </a:endParaRPr>
          </a:p>
          <a:p>
            <a:pPr lvl="1"/>
            <a:r>
              <a:rPr lang="es-ES" sz="1400" dirty="0">
                <a:solidFill>
                  <a:schemeClr val="tx1"/>
                </a:solidFill>
              </a:rPr>
              <a:t>Administración de usuarios</a:t>
            </a:r>
          </a:p>
          <a:p>
            <a:pPr lvl="1"/>
            <a:r>
              <a:rPr lang="es-ES" sz="1400" dirty="0">
                <a:solidFill>
                  <a:schemeClr val="tx1"/>
                </a:solidFill>
                <a:latin typeface="Century Gothic" panose="020B0502020202020204" pitchFamily="34" charset="0"/>
              </a:rPr>
              <a:t>Registro de la actividad de los miembros del equipo</a:t>
            </a:r>
          </a:p>
          <a:p>
            <a:pPr lvl="1"/>
            <a:r>
              <a:rPr lang="en-US" sz="1400" dirty="0" err="1">
                <a:solidFill>
                  <a:schemeClr val="tx1"/>
                </a:solidFill>
              </a:rPr>
              <a:t>Generador</a:t>
            </a:r>
            <a:r>
              <a:rPr lang="en-US" sz="1400" dirty="0">
                <a:solidFill>
                  <a:schemeClr val="tx1"/>
                </a:solidFill>
              </a:rPr>
              <a:t> de </a:t>
            </a:r>
            <a:r>
              <a:rPr lang="en-US" sz="1400" dirty="0" err="1">
                <a:solidFill>
                  <a:schemeClr val="tx1"/>
                </a:solidFill>
              </a:rPr>
              <a:t>documentos</a:t>
            </a:r>
            <a:endParaRPr lang="en-US" sz="1400" dirty="0">
              <a:solidFill>
                <a:schemeClr val="tx1"/>
              </a:solidFill>
            </a:endParaRPr>
          </a:p>
        </p:txBody>
      </p:sp>
    </p:spTree>
    <p:extLst>
      <p:ext uri="{BB962C8B-B14F-4D97-AF65-F5344CB8AC3E}">
        <p14:creationId xmlns:p14="http://schemas.microsoft.com/office/powerpoint/2010/main" val="704730321"/>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48"/>
        <p:cNvGrpSpPr/>
        <p:nvPr/>
      </p:nvGrpSpPr>
      <p:grpSpPr>
        <a:xfrm>
          <a:off x="0" y="0"/>
          <a:ext cx="0" cy="0"/>
          <a:chOff x="0" y="0"/>
          <a:chExt cx="0" cy="0"/>
        </a:xfrm>
      </p:grpSpPr>
      <p:sp useBgFill="1">
        <p:nvSpPr>
          <p:cNvPr id="151" name="Rectangle 153">
            <a:extLst>
              <a:ext uri="{FF2B5EF4-FFF2-40B4-BE49-F238E27FC236}">
                <a16:creationId xmlns:a16="http://schemas.microsoft.com/office/drawing/2014/main" id="{313BE87B-D7FD-4BF3-A7BC-511F52252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5">
            <a:extLst>
              <a:ext uri="{FF2B5EF4-FFF2-40B4-BE49-F238E27FC236}">
                <a16:creationId xmlns:a16="http://schemas.microsoft.com/office/drawing/2014/main" id="{035A481B-C639-4892-B0EF-4D8373A9B0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639734"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158" name="Rectangle 157">
            <a:extLst>
              <a:ext uri="{FF2B5EF4-FFF2-40B4-BE49-F238E27FC236}">
                <a16:creationId xmlns:a16="http://schemas.microsoft.com/office/drawing/2014/main" id="{052BD58B-6284-459E-9FF4-A97F3A569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60" name="Group 159">
            <a:extLst>
              <a:ext uri="{FF2B5EF4-FFF2-40B4-BE49-F238E27FC236}">
                <a16:creationId xmlns:a16="http://schemas.microsoft.com/office/drawing/2014/main" id="{AE589C21-CEDE-4D90-AC85-6E43B68D13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3449715"/>
            <a:ext cx="2981858" cy="3208867"/>
            <a:chOff x="9206969" y="2963333"/>
            <a:chExt cx="2981858" cy="3208867"/>
          </a:xfrm>
        </p:grpSpPr>
        <p:cxnSp>
          <p:nvCxnSpPr>
            <p:cNvPr id="161" name="Straight Connector 160">
              <a:extLst>
                <a:ext uri="{FF2B5EF4-FFF2-40B4-BE49-F238E27FC236}">
                  <a16:creationId xmlns:a16="http://schemas.microsoft.com/office/drawing/2014/main" id="{1F4121EC-0ADD-45C0-85F0-D49F67A3ED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2" name="Straight Connector 161">
              <a:extLst>
                <a:ext uri="{FF2B5EF4-FFF2-40B4-BE49-F238E27FC236}">
                  <a16:creationId xmlns:a16="http://schemas.microsoft.com/office/drawing/2014/main" id="{422F012F-0680-4AEC-9884-BA712ED2B9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3" name="Straight Connector 162">
              <a:extLst>
                <a:ext uri="{FF2B5EF4-FFF2-40B4-BE49-F238E27FC236}">
                  <a16:creationId xmlns:a16="http://schemas.microsoft.com/office/drawing/2014/main" id="{FA5CEDFE-9EC8-436B-AE10-F85A847783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4" name="Straight Connector 163">
              <a:extLst>
                <a:ext uri="{FF2B5EF4-FFF2-40B4-BE49-F238E27FC236}">
                  <a16:creationId xmlns:a16="http://schemas.microsoft.com/office/drawing/2014/main" id="{29C70031-55D8-483B-8452-A6B809D0AC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a:extLst>
                <a:ext uri="{FF2B5EF4-FFF2-40B4-BE49-F238E27FC236}">
                  <a16:creationId xmlns:a16="http://schemas.microsoft.com/office/drawing/2014/main" id="{E24F1E16-B0BE-4400-9A10-95BB1D52CC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49" name="Google Shape;149;p4"/>
          <p:cNvSpPr txBox="1"/>
          <p:nvPr/>
        </p:nvSpPr>
        <p:spPr>
          <a:xfrm>
            <a:off x="4565046" y="441800"/>
            <a:ext cx="3569981" cy="1130807"/>
          </a:xfrm>
          <a:prstGeom prst="rect">
            <a:avLst/>
          </a:prstGeom>
        </p:spPr>
        <p:txBody>
          <a:bodyPr spcFirstLastPara="1" vert="horz" lIns="91440" tIns="45720" rIns="91440" bIns="45720" rtlCol="0" anchor="ctr" anchorCtr="0">
            <a:normAutofit/>
          </a:bodyPr>
          <a:lstStyle/>
          <a:p>
            <a:pPr marL="0" marR="0" lvl="0" indent="0">
              <a:spcBef>
                <a:spcPct val="0"/>
              </a:spcBef>
              <a:spcAft>
                <a:spcPts val="600"/>
              </a:spcAft>
            </a:pPr>
            <a:r>
              <a:rPr lang="en-US" sz="5400" cap="all" dirty="0">
                <a:ln w="3175" cmpd="sng">
                  <a:noFill/>
                </a:ln>
                <a:solidFill>
                  <a:srgbClr val="FFFFFF"/>
                </a:solidFill>
                <a:latin typeface="+mj-lt"/>
                <a:ea typeface="+mj-ea"/>
                <a:cs typeface="+mj-cs"/>
                <a:sym typeface="Teko"/>
              </a:rPr>
              <a:t>VENTAJAS</a:t>
            </a:r>
          </a:p>
        </p:txBody>
      </p:sp>
      <p:sp>
        <p:nvSpPr>
          <p:cNvPr id="9" name="CuadroTexto 8">
            <a:extLst>
              <a:ext uri="{FF2B5EF4-FFF2-40B4-BE49-F238E27FC236}">
                <a16:creationId xmlns:a16="http://schemas.microsoft.com/office/drawing/2014/main" id="{7BAE433C-C2D3-BC0B-50BA-EC2C035A697E}"/>
              </a:ext>
            </a:extLst>
          </p:cNvPr>
          <p:cNvSpPr txBox="1"/>
          <p:nvPr/>
        </p:nvSpPr>
        <p:spPr>
          <a:xfrm>
            <a:off x="4565046" y="2793225"/>
            <a:ext cx="6846666" cy="738664"/>
          </a:xfrm>
          <a:prstGeom prst="rect">
            <a:avLst/>
          </a:prstGeom>
          <a:noFill/>
        </p:spPr>
        <p:txBody>
          <a:bodyPr wrap="square">
            <a:spAutoFit/>
          </a:bodyPr>
          <a:lstStyle/>
          <a:p>
            <a:pPr marL="285750" lvl="0" indent="-285750">
              <a:lnSpc>
                <a:spcPct val="100000"/>
              </a:lnSpc>
              <a:buFont typeface="Wingdings" panose="05000000000000000000" pitchFamily="2" charset="2"/>
              <a:buChar char="Ø"/>
            </a:pPr>
            <a:r>
              <a:rPr lang="en-US" sz="1400" dirty="0"/>
              <a:t>Tiene más </a:t>
            </a:r>
            <a:r>
              <a:rPr lang="en-US" sz="1400" dirty="0" err="1"/>
              <a:t>herramientas</a:t>
            </a:r>
            <a:r>
              <a:rPr lang="en-US" sz="1400" dirty="0"/>
              <a:t> que </a:t>
            </a:r>
            <a:r>
              <a:rPr lang="en-US" sz="1400" dirty="0" err="1"/>
              <a:t>otros</a:t>
            </a:r>
            <a:r>
              <a:rPr lang="en-US" sz="1400" dirty="0"/>
              <a:t> </a:t>
            </a:r>
            <a:r>
              <a:rPr lang="en-US" sz="1400" dirty="0" err="1"/>
              <a:t>gestores</a:t>
            </a:r>
            <a:r>
              <a:rPr lang="en-US" sz="1400" dirty="0"/>
              <a:t> de </a:t>
            </a:r>
            <a:r>
              <a:rPr lang="en-US" sz="1400" dirty="0" err="1"/>
              <a:t>trabajo</a:t>
            </a:r>
            <a:r>
              <a:rPr lang="en-US" sz="1400" dirty="0"/>
              <a:t>, </a:t>
            </a:r>
            <a:r>
              <a:rPr lang="en-US" sz="1400" dirty="0" err="1"/>
              <a:t>incluyendo</a:t>
            </a:r>
            <a:r>
              <a:rPr lang="en-US" sz="1400" dirty="0"/>
              <a:t> </a:t>
            </a:r>
            <a:r>
              <a:rPr lang="en-US" sz="1400" dirty="0" err="1"/>
              <a:t>metodologías</a:t>
            </a:r>
            <a:r>
              <a:rPr lang="en-US" sz="1400" dirty="0"/>
              <a:t> de </a:t>
            </a:r>
            <a:r>
              <a:rPr lang="en-US" sz="1400" dirty="0" err="1"/>
              <a:t>trabajo</a:t>
            </a:r>
            <a:r>
              <a:rPr lang="en-US" sz="1400" dirty="0"/>
              <a:t> </a:t>
            </a:r>
            <a:r>
              <a:rPr lang="en-US" sz="1400" dirty="0" err="1"/>
              <a:t>diversas</a:t>
            </a:r>
            <a:r>
              <a:rPr lang="en-US" sz="1400" dirty="0"/>
              <a:t>. </a:t>
            </a:r>
            <a:r>
              <a:rPr lang="en-US" sz="1400" dirty="0" err="1"/>
              <a:t>Busca</a:t>
            </a:r>
            <a:r>
              <a:rPr lang="en-US" sz="1400" dirty="0"/>
              <a:t> </a:t>
            </a:r>
            <a:r>
              <a:rPr lang="en-US" sz="1400" dirty="0" err="1"/>
              <a:t>convertirse</a:t>
            </a:r>
            <a:r>
              <a:rPr lang="en-US" sz="1400" dirty="0"/>
              <a:t> en el </a:t>
            </a:r>
            <a:r>
              <a:rPr lang="en-US" sz="1400" dirty="0" err="1"/>
              <a:t>centro</a:t>
            </a:r>
            <a:r>
              <a:rPr lang="en-US" sz="1400" dirty="0"/>
              <a:t> de </a:t>
            </a:r>
            <a:r>
              <a:rPr lang="en-US" sz="1400" dirty="0" err="1"/>
              <a:t>trabajo</a:t>
            </a:r>
            <a:r>
              <a:rPr lang="en-US" sz="1400" dirty="0"/>
              <a:t> de las </a:t>
            </a:r>
            <a:r>
              <a:rPr lang="en-US" sz="1400" dirty="0" err="1"/>
              <a:t>empresas</a:t>
            </a:r>
            <a:r>
              <a:rPr lang="en-US" sz="1400" dirty="0"/>
              <a:t>. </a:t>
            </a:r>
          </a:p>
        </p:txBody>
      </p:sp>
      <p:grpSp>
        <p:nvGrpSpPr>
          <p:cNvPr id="5" name="Grupo 4">
            <a:extLst>
              <a:ext uri="{FF2B5EF4-FFF2-40B4-BE49-F238E27FC236}">
                <a16:creationId xmlns:a16="http://schemas.microsoft.com/office/drawing/2014/main" id="{0E8B8D0B-2A13-17C4-D021-3589F4918C2C}"/>
              </a:ext>
            </a:extLst>
          </p:cNvPr>
          <p:cNvGrpSpPr/>
          <p:nvPr/>
        </p:nvGrpSpPr>
        <p:grpSpPr>
          <a:xfrm>
            <a:off x="4629054" y="1869520"/>
            <a:ext cx="7395306" cy="626792"/>
            <a:chOff x="45421" y="1827943"/>
            <a:chExt cx="1950814" cy="1204804"/>
          </a:xfrm>
        </p:grpSpPr>
        <p:sp>
          <p:nvSpPr>
            <p:cNvPr id="6" name="Rectángulo 5">
              <a:extLst>
                <a:ext uri="{FF2B5EF4-FFF2-40B4-BE49-F238E27FC236}">
                  <a16:creationId xmlns:a16="http://schemas.microsoft.com/office/drawing/2014/main" id="{29B9724B-5F50-15F2-7A50-BC121CDC378F}"/>
                </a:ext>
              </a:extLst>
            </p:cNvPr>
            <p:cNvSpPr/>
            <p:nvPr/>
          </p:nvSpPr>
          <p:spPr>
            <a:xfrm>
              <a:off x="45421" y="1827943"/>
              <a:ext cx="1950814" cy="1204804"/>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7" name="CuadroTexto 6">
              <a:extLst>
                <a:ext uri="{FF2B5EF4-FFF2-40B4-BE49-F238E27FC236}">
                  <a16:creationId xmlns:a16="http://schemas.microsoft.com/office/drawing/2014/main" id="{CC9DEB30-8055-8330-465F-CA00DB4FA3BD}"/>
                </a:ext>
              </a:extLst>
            </p:cNvPr>
            <p:cNvSpPr txBox="1"/>
            <p:nvPr/>
          </p:nvSpPr>
          <p:spPr>
            <a:xfrm>
              <a:off x="45421" y="1827943"/>
              <a:ext cx="1950814" cy="1204804"/>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285750" lvl="0" indent="-285750" defTabSz="488950">
                <a:lnSpc>
                  <a:spcPct val="100000"/>
                </a:lnSpc>
                <a:spcBef>
                  <a:spcPct val="0"/>
                </a:spcBef>
                <a:spcAft>
                  <a:spcPct val="35000"/>
                </a:spcAft>
                <a:buFont typeface="Wingdings" panose="05000000000000000000" pitchFamily="2" charset="2"/>
                <a:buChar char="Ø"/>
              </a:pPr>
              <a:r>
                <a:rPr lang="en-US" sz="1400" kern="1200" dirty="0"/>
                <a:t>Es </a:t>
              </a:r>
              <a:r>
                <a:rPr lang="en-US" sz="1400" kern="1200" dirty="0" err="1"/>
                <a:t>fácil</a:t>
              </a:r>
              <a:r>
                <a:rPr lang="en-US" sz="1400" kern="1200" dirty="0"/>
                <a:t> de </a:t>
              </a:r>
              <a:r>
                <a:rPr lang="en-US" sz="1400" kern="1200" dirty="0" err="1"/>
                <a:t>aprender</a:t>
              </a:r>
              <a:r>
                <a:rPr lang="en-US" sz="1400" kern="1200" dirty="0"/>
                <a:t>, </a:t>
              </a:r>
              <a:r>
                <a:rPr lang="en-US" sz="1400" kern="1200" dirty="0" err="1"/>
                <a:t>sobre</a:t>
              </a:r>
              <a:r>
                <a:rPr lang="en-US" sz="1400" kern="1200" dirty="0"/>
                <a:t> </a:t>
              </a:r>
              <a:r>
                <a:rPr lang="en-US" sz="1400" kern="1200" dirty="0" err="1"/>
                <a:t>todo</a:t>
              </a:r>
              <a:r>
                <a:rPr lang="en-US" sz="1400" kern="1200" dirty="0"/>
                <a:t> </a:t>
              </a:r>
              <a:r>
                <a:rPr lang="en-US" sz="1400" kern="1200" dirty="0" err="1"/>
                <a:t>si</a:t>
              </a:r>
              <a:r>
                <a:rPr lang="en-US" sz="1400" kern="1200" dirty="0"/>
                <a:t> </a:t>
              </a:r>
              <a:r>
                <a:rPr lang="en-US" sz="1400" kern="1200" dirty="0" err="1"/>
                <a:t>tienes</a:t>
              </a:r>
              <a:r>
                <a:rPr lang="en-US" sz="1400" kern="1200" dirty="0"/>
                <a:t> </a:t>
              </a:r>
              <a:r>
                <a:rPr lang="en-US" sz="1400" kern="1200" dirty="0" err="1"/>
                <a:t>experiencia</a:t>
              </a:r>
              <a:r>
                <a:rPr lang="en-US" sz="1400" kern="1200" dirty="0"/>
                <a:t> con Microsoft Excel. </a:t>
              </a:r>
              <a:r>
                <a:rPr lang="en-US" sz="1400" kern="1200" dirty="0" err="1"/>
                <a:t>Derivado</a:t>
              </a:r>
              <a:r>
                <a:rPr lang="en-US" sz="1400" kern="1200" dirty="0"/>
                <a:t> de </a:t>
              </a:r>
              <a:r>
                <a:rPr lang="en-US" sz="1400" kern="1200" dirty="0" err="1"/>
                <a:t>esto</a:t>
              </a:r>
              <a:r>
                <a:rPr lang="en-US" sz="1400" kern="1200" dirty="0"/>
                <a:t>, tiene </a:t>
              </a:r>
              <a:r>
                <a:rPr lang="en-US" sz="1400" kern="1200" dirty="0" err="1"/>
                <a:t>una</a:t>
              </a:r>
              <a:r>
                <a:rPr lang="en-US" sz="1400" kern="1200" dirty="0"/>
                <a:t> </a:t>
              </a:r>
              <a:r>
                <a:rPr lang="en-US" sz="1400" kern="1200" dirty="0" err="1"/>
                <a:t>interfaz</a:t>
              </a:r>
              <a:r>
                <a:rPr lang="en-US" sz="1400" kern="1200" dirty="0"/>
                <a:t> </a:t>
              </a:r>
              <a:r>
                <a:rPr lang="en-US" sz="1400" kern="1200" dirty="0" err="1"/>
                <a:t>sencilla</a:t>
              </a:r>
              <a:r>
                <a:rPr lang="en-US" sz="1400" kern="1200" dirty="0"/>
                <a:t>, </a:t>
              </a:r>
              <a:r>
                <a:rPr lang="en-US" sz="1400" kern="1200" dirty="0" err="1"/>
                <a:t>profesional</a:t>
              </a:r>
              <a:r>
                <a:rPr lang="en-US" sz="1400" kern="1200" dirty="0"/>
                <a:t> y de </a:t>
              </a:r>
              <a:r>
                <a:rPr lang="en-US" sz="1400" kern="1200" dirty="0" err="1"/>
                <a:t>fácil</a:t>
              </a:r>
              <a:r>
                <a:rPr lang="en-US" sz="1400" kern="1200" dirty="0"/>
                <a:t> </a:t>
              </a:r>
              <a:r>
                <a:rPr lang="en-US" sz="1400" kern="1200" dirty="0" err="1"/>
                <a:t>acceso</a:t>
              </a:r>
              <a:r>
                <a:rPr lang="en-US" sz="1400" kern="1200" dirty="0"/>
                <a:t>.</a:t>
              </a:r>
            </a:p>
          </p:txBody>
        </p:sp>
      </p:grpSp>
      <p:grpSp>
        <p:nvGrpSpPr>
          <p:cNvPr id="8" name="Grupo 7">
            <a:extLst>
              <a:ext uri="{FF2B5EF4-FFF2-40B4-BE49-F238E27FC236}">
                <a16:creationId xmlns:a16="http://schemas.microsoft.com/office/drawing/2014/main" id="{C6A86C67-AEDD-7D52-93FF-3BCFCB02ED9B}"/>
              </a:ext>
            </a:extLst>
          </p:cNvPr>
          <p:cNvGrpSpPr/>
          <p:nvPr/>
        </p:nvGrpSpPr>
        <p:grpSpPr>
          <a:xfrm>
            <a:off x="4629054" y="3823780"/>
            <a:ext cx="6846665" cy="738664"/>
            <a:chOff x="4629835" y="1827943"/>
            <a:chExt cx="1950814" cy="1204804"/>
          </a:xfrm>
        </p:grpSpPr>
        <p:sp>
          <p:nvSpPr>
            <p:cNvPr id="10" name="Rectángulo 9">
              <a:extLst>
                <a:ext uri="{FF2B5EF4-FFF2-40B4-BE49-F238E27FC236}">
                  <a16:creationId xmlns:a16="http://schemas.microsoft.com/office/drawing/2014/main" id="{9B3A0E3A-5C09-FE56-AE7B-45CF34D5D524}"/>
                </a:ext>
              </a:extLst>
            </p:cNvPr>
            <p:cNvSpPr/>
            <p:nvPr/>
          </p:nvSpPr>
          <p:spPr>
            <a:xfrm>
              <a:off x="4629835" y="1827943"/>
              <a:ext cx="1950814" cy="1204804"/>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1" name="CuadroTexto 10">
              <a:extLst>
                <a:ext uri="{FF2B5EF4-FFF2-40B4-BE49-F238E27FC236}">
                  <a16:creationId xmlns:a16="http://schemas.microsoft.com/office/drawing/2014/main" id="{B8055CE3-A720-D5AC-D919-95C1DD51C73B}"/>
                </a:ext>
              </a:extLst>
            </p:cNvPr>
            <p:cNvSpPr txBox="1"/>
            <p:nvPr/>
          </p:nvSpPr>
          <p:spPr>
            <a:xfrm>
              <a:off x="4629835" y="1827943"/>
              <a:ext cx="1950814" cy="1204804"/>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285750" lvl="0" indent="-285750" defTabSz="488950">
                <a:lnSpc>
                  <a:spcPct val="100000"/>
                </a:lnSpc>
                <a:spcBef>
                  <a:spcPct val="0"/>
                </a:spcBef>
                <a:spcAft>
                  <a:spcPct val="35000"/>
                </a:spcAft>
                <a:buFont typeface="Wingdings" panose="05000000000000000000" pitchFamily="2" charset="2"/>
                <a:buChar char="Ø"/>
              </a:pPr>
              <a:r>
                <a:rPr lang="en-US" sz="1400" kern="1200" dirty="0" err="1"/>
                <a:t>También</a:t>
              </a:r>
              <a:r>
                <a:rPr lang="en-US" sz="1400" kern="1200" dirty="0"/>
                <a:t> </a:t>
              </a:r>
              <a:r>
                <a:rPr lang="en-US" sz="1400" kern="1200" dirty="0" err="1"/>
                <a:t>añade</a:t>
              </a:r>
              <a:r>
                <a:rPr lang="en-US" sz="1400" kern="1200" dirty="0"/>
                <a:t> </a:t>
              </a:r>
              <a:r>
                <a:rPr lang="en-US" sz="1400" kern="1200" dirty="0" err="1"/>
                <a:t>herramientas</a:t>
              </a:r>
              <a:r>
                <a:rPr lang="en-US" sz="1400" kern="1200" dirty="0"/>
                <a:t> que </a:t>
              </a:r>
              <a:r>
                <a:rPr lang="en-US" sz="1400" kern="1200" dirty="0" err="1"/>
                <a:t>miden</a:t>
              </a:r>
              <a:r>
                <a:rPr lang="en-US" sz="1400" kern="1200" dirty="0"/>
                <a:t> </a:t>
              </a:r>
              <a:r>
                <a:rPr lang="en-US" sz="1400" kern="1200" dirty="0" err="1"/>
                <a:t>tendencias</a:t>
              </a:r>
              <a:r>
                <a:rPr lang="en-US" sz="1400" kern="1200" dirty="0"/>
                <a:t> en la </a:t>
              </a:r>
              <a:r>
                <a:rPr lang="en-US" sz="1400" kern="1200" dirty="0" err="1"/>
                <a:t>industria</a:t>
              </a:r>
              <a:r>
                <a:rPr lang="en-US" sz="1400" kern="1200" dirty="0"/>
                <a:t> </a:t>
              </a:r>
              <a:r>
                <a:rPr lang="en-US" sz="1400" kern="1200" dirty="0" err="1"/>
                <a:t>así</a:t>
              </a:r>
              <a:r>
                <a:rPr lang="en-US" sz="1400" kern="1200" dirty="0"/>
                <a:t> </a:t>
              </a:r>
              <a:r>
                <a:rPr lang="en-US" sz="1400" kern="1200" dirty="0" err="1"/>
                <a:t>como</a:t>
              </a:r>
              <a:r>
                <a:rPr lang="en-US" sz="1400" kern="1200" dirty="0"/>
                <a:t> un </a:t>
              </a:r>
              <a:r>
                <a:rPr lang="en-US" sz="1400" kern="1200" dirty="0" err="1"/>
                <a:t>sistema</a:t>
              </a:r>
              <a:r>
                <a:rPr lang="en-US" sz="1400" kern="1200" dirty="0"/>
                <a:t> para </a:t>
              </a:r>
              <a:r>
                <a:rPr lang="en-US" sz="1400" kern="1200" dirty="0" err="1"/>
                <a:t>compartir</a:t>
              </a:r>
              <a:r>
                <a:rPr lang="en-US" sz="1400" kern="1200" dirty="0"/>
                <a:t> </a:t>
              </a:r>
              <a:r>
                <a:rPr lang="en-US" sz="1400" kern="1200" dirty="0" err="1"/>
                <a:t>archivos</a:t>
              </a:r>
              <a:r>
                <a:rPr lang="en-US" sz="1400" kern="1200" dirty="0"/>
                <a:t> y </a:t>
              </a:r>
              <a:r>
                <a:rPr lang="en-US" sz="1400" kern="1200" dirty="0" err="1"/>
                <a:t>otras</a:t>
              </a:r>
              <a:r>
                <a:rPr lang="en-US" sz="1400" kern="1200" dirty="0"/>
                <a:t> </a:t>
              </a:r>
              <a:r>
                <a:rPr lang="en-US" sz="1400" kern="1200" dirty="0" err="1"/>
                <a:t>soluciones</a:t>
              </a:r>
              <a:r>
                <a:rPr lang="en-US" sz="1400" kern="1200" dirty="0"/>
                <a:t> para </a:t>
              </a:r>
              <a:r>
                <a:rPr lang="en-US" sz="1400" kern="1200" dirty="0" err="1"/>
                <a:t>centros</a:t>
              </a:r>
              <a:r>
                <a:rPr lang="en-US" sz="1400" kern="1200" dirty="0"/>
                <a:t> de </a:t>
              </a:r>
              <a:r>
                <a:rPr lang="en-US" sz="1400" kern="1200" dirty="0" err="1"/>
                <a:t>trabajo</a:t>
              </a:r>
              <a:r>
                <a:rPr lang="en-US" sz="1400" kern="1200" dirty="0"/>
                <a:t>.</a:t>
              </a:r>
            </a:p>
          </p:txBody>
        </p:sp>
      </p:grpSp>
      <p:pic>
        <p:nvPicPr>
          <p:cNvPr id="16" name="Google Shape;163;p5" descr="Inteligencia de Negocios : Ventajas y &quot;Desventajas&quot; de B.I">
            <a:extLst>
              <a:ext uri="{FF2B5EF4-FFF2-40B4-BE49-F238E27FC236}">
                <a16:creationId xmlns:a16="http://schemas.microsoft.com/office/drawing/2014/main" id="{E61FAB2A-7B47-0CCA-B341-BE83AD164F0E}"/>
              </a:ext>
            </a:extLst>
          </p:cNvPr>
          <p:cNvPicPr preferRelativeResize="0"/>
          <p:nvPr/>
        </p:nvPicPr>
        <p:blipFill rotWithShape="1">
          <a:blip r:embed="rId3"/>
          <a:srcRect l="29319" r="8421"/>
          <a:stretch/>
        </p:blipFill>
        <p:spPr>
          <a:xfrm>
            <a:off x="831" y="10"/>
            <a:ext cx="3502025" cy="6857990"/>
          </a:xfrm>
          <a:prstGeom prst="rect">
            <a:avLst/>
          </a:prstGeom>
          <a:noFill/>
          <a:effectLst>
            <a:innerShdw blurRad="57150" dist="38100" dir="14460000">
              <a:prstClr val="black">
                <a:alpha val="70000"/>
              </a:prstClr>
            </a:innerShdw>
          </a:effectLst>
        </p:spPr>
      </p:pic>
    </p:spTree>
    <p:extLst>
      <p:ext uri="{BB962C8B-B14F-4D97-AF65-F5344CB8AC3E}">
        <p14:creationId xmlns:p14="http://schemas.microsoft.com/office/powerpoint/2010/main" val="2929263307"/>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48"/>
        <p:cNvGrpSpPr/>
        <p:nvPr/>
      </p:nvGrpSpPr>
      <p:grpSpPr>
        <a:xfrm>
          <a:off x="0" y="0"/>
          <a:ext cx="0" cy="0"/>
          <a:chOff x="0" y="0"/>
          <a:chExt cx="0" cy="0"/>
        </a:xfrm>
      </p:grpSpPr>
      <p:sp useBgFill="1">
        <p:nvSpPr>
          <p:cNvPr id="151" name="Rectangle 153">
            <a:extLst>
              <a:ext uri="{FF2B5EF4-FFF2-40B4-BE49-F238E27FC236}">
                <a16:creationId xmlns:a16="http://schemas.microsoft.com/office/drawing/2014/main" id="{313BE87B-D7FD-4BF3-A7BC-511F52252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5">
            <a:extLst>
              <a:ext uri="{FF2B5EF4-FFF2-40B4-BE49-F238E27FC236}">
                <a16:creationId xmlns:a16="http://schemas.microsoft.com/office/drawing/2014/main" id="{035A481B-C639-4892-B0EF-4D8373A9B0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639734"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158" name="Rectangle 157">
            <a:extLst>
              <a:ext uri="{FF2B5EF4-FFF2-40B4-BE49-F238E27FC236}">
                <a16:creationId xmlns:a16="http://schemas.microsoft.com/office/drawing/2014/main" id="{052BD58B-6284-459E-9FF4-A97F3A569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60" name="Group 159">
            <a:extLst>
              <a:ext uri="{FF2B5EF4-FFF2-40B4-BE49-F238E27FC236}">
                <a16:creationId xmlns:a16="http://schemas.microsoft.com/office/drawing/2014/main" id="{AE589C21-CEDE-4D90-AC85-6E43B68D13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3449715"/>
            <a:ext cx="2981858" cy="3208867"/>
            <a:chOff x="9206969" y="2963333"/>
            <a:chExt cx="2981858" cy="3208867"/>
          </a:xfrm>
        </p:grpSpPr>
        <p:cxnSp>
          <p:nvCxnSpPr>
            <p:cNvPr id="161" name="Straight Connector 160">
              <a:extLst>
                <a:ext uri="{FF2B5EF4-FFF2-40B4-BE49-F238E27FC236}">
                  <a16:creationId xmlns:a16="http://schemas.microsoft.com/office/drawing/2014/main" id="{1F4121EC-0ADD-45C0-85F0-D49F67A3ED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2" name="Straight Connector 161">
              <a:extLst>
                <a:ext uri="{FF2B5EF4-FFF2-40B4-BE49-F238E27FC236}">
                  <a16:creationId xmlns:a16="http://schemas.microsoft.com/office/drawing/2014/main" id="{422F012F-0680-4AEC-9884-BA712ED2B9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3" name="Straight Connector 162">
              <a:extLst>
                <a:ext uri="{FF2B5EF4-FFF2-40B4-BE49-F238E27FC236}">
                  <a16:creationId xmlns:a16="http://schemas.microsoft.com/office/drawing/2014/main" id="{FA5CEDFE-9EC8-436B-AE10-F85A847783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4" name="Straight Connector 163">
              <a:extLst>
                <a:ext uri="{FF2B5EF4-FFF2-40B4-BE49-F238E27FC236}">
                  <a16:creationId xmlns:a16="http://schemas.microsoft.com/office/drawing/2014/main" id="{29C70031-55D8-483B-8452-A6B809D0AC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a:extLst>
                <a:ext uri="{FF2B5EF4-FFF2-40B4-BE49-F238E27FC236}">
                  <a16:creationId xmlns:a16="http://schemas.microsoft.com/office/drawing/2014/main" id="{E24F1E16-B0BE-4400-9A10-95BB1D52CC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49" name="Google Shape;149;p4"/>
          <p:cNvSpPr txBox="1"/>
          <p:nvPr/>
        </p:nvSpPr>
        <p:spPr>
          <a:xfrm>
            <a:off x="4565046" y="441800"/>
            <a:ext cx="4926426" cy="1130807"/>
          </a:xfrm>
          <a:prstGeom prst="rect">
            <a:avLst/>
          </a:prstGeom>
        </p:spPr>
        <p:txBody>
          <a:bodyPr spcFirstLastPara="1" vert="horz" lIns="91440" tIns="45720" rIns="91440" bIns="45720" rtlCol="0" anchor="ctr" anchorCtr="0">
            <a:noAutofit/>
          </a:bodyPr>
          <a:lstStyle/>
          <a:p>
            <a:pPr marL="0" marR="0" lvl="0" indent="0">
              <a:spcBef>
                <a:spcPct val="0"/>
              </a:spcBef>
              <a:spcAft>
                <a:spcPts val="600"/>
              </a:spcAft>
            </a:pPr>
            <a:r>
              <a:rPr lang="en-US" sz="5400" cap="all" dirty="0">
                <a:ln w="3175" cmpd="sng">
                  <a:noFill/>
                </a:ln>
                <a:solidFill>
                  <a:srgbClr val="FFFFFF"/>
                </a:solidFill>
                <a:latin typeface="+mj-lt"/>
                <a:ea typeface="+mj-ea"/>
                <a:cs typeface="+mj-cs"/>
                <a:sym typeface="Teko"/>
              </a:rPr>
              <a:t>DESVENTAJAS</a:t>
            </a:r>
          </a:p>
        </p:txBody>
      </p:sp>
      <p:sp>
        <p:nvSpPr>
          <p:cNvPr id="9" name="CuadroTexto 8">
            <a:extLst>
              <a:ext uri="{FF2B5EF4-FFF2-40B4-BE49-F238E27FC236}">
                <a16:creationId xmlns:a16="http://schemas.microsoft.com/office/drawing/2014/main" id="{7BAE433C-C2D3-BC0B-50BA-EC2C035A697E}"/>
              </a:ext>
            </a:extLst>
          </p:cNvPr>
          <p:cNvSpPr txBox="1"/>
          <p:nvPr/>
        </p:nvSpPr>
        <p:spPr>
          <a:xfrm>
            <a:off x="4424095" y="2693757"/>
            <a:ext cx="6846666" cy="674031"/>
          </a:xfrm>
          <a:prstGeom prst="rect">
            <a:avLst/>
          </a:prstGeom>
          <a:noFill/>
        </p:spPr>
        <p:txBody>
          <a:bodyPr wrap="square">
            <a:spAutoFit/>
          </a:bodyPr>
          <a:lstStyle/>
          <a:p>
            <a:pPr marL="400050" marR="0" lvl="0" indent="-285750">
              <a:lnSpc>
                <a:spcPct val="90000"/>
              </a:lnSpc>
              <a:spcBef>
                <a:spcPct val="20000"/>
              </a:spcBef>
              <a:spcAft>
                <a:spcPts val="600"/>
              </a:spcAft>
              <a:buClr>
                <a:schemeClr val="tx1"/>
              </a:buClr>
              <a:buSzPct val="80000"/>
              <a:buFont typeface="Wingdings" panose="05000000000000000000" pitchFamily="2" charset="2"/>
              <a:buChar char="Ø"/>
            </a:pPr>
            <a:r>
              <a:rPr lang="en-US" sz="1400" dirty="0">
                <a:sym typeface="Century Gothic"/>
              </a:rPr>
              <a:t>No </a:t>
            </a:r>
            <a:r>
              <a:rPr lang="en-US" sz="1400" dirty="0" err="1">
                <a:sym typeface="Century Gothic"/>
              </a:rPr>
              <a:t>posee</a:t>
            </a:r>
            <a:r>
              <a:rPr lang="en-US" sz="1400" dirty="0">
                <a:sym typeface="Century Gothic"/>
              </a:rPr>
              <a:t> </a:t>
            </a:r>
            <a:r>
              <a:rPr lang="en-US" sz="1400" dirty="0" err="1">
                <a:sym typeface="Century Gothic"/>
              </a:rPr>
              <a:t>ningún</a:t>
            </a:r>
            <a:r>
              <a:rPr lang="en-US" sz="1400" dirty="0">
                <a:sym typeface="Century Gothic"/>
              </a:rPr>
              <a:t> </a:t>
            </a:r>
            <a:r>
              <a:rPr lang="en-US" sz="1400" dirty="0" err="1">
                <a:sym typeface="Century Gothic"/>
              </a:rPr>
              <a:t>indicador</a:t>
            </a:r>
            <a:r>
              <a:rPr lang="en-US" sz="1400" dirty="0">
                <a:sym typeface="Century Gothic"/>
              </a:rPr>
              <a:t> de time-tracking y </a:t>
            </a:r>
            <a:r>
              <a:rPr lang="en-US" sz="1400" dirty="0" err="1">
                <a:sym typeface="Century Gothic"/>
              </a:rPr>
              <a:t>aunque</a:t>
            </a:r>
            <a:r>
              <a:rPr lang="en-US" sz="1400" dirty="0">
                <a:sym typeface="Century Gothic"/>
              </a:rPr>
              <a:t>  </a:t>
            </a:r>
            <a:r>
              <a:rPr lang="en-US" sz="1400" dirty="0" err="1">
                <a:sym typeface="Century Gothic"/>
              </a:rPr>
              <a:t>haya</a:t>
            </a:r>
            <a:r>
              <a:rPr lang="en-US" sz="1400" dirty="0">
                <a:sym typeface="Century Gothic"/>
              </a:rPr>
              <a:t> </a:t>
            </a:r>
            <a:r>
              <a:rPr lang="en-US" sz="1400" dirty="0" err="1">
                <a:sym typeface="Century Gothic"/>
              </a:rPr>
              <a:t>soluciones</a:t>
            </a:r>
            <a:r>
              <a:rPr lang="en-US" sz="1400" dirty="0">
                <a:sym typeface="Century Gothic"/>
              </a:rPr>
              <a:t> de </a:t>
            </a:r>
            <a:r>
              <a:rPr lang="en-US" sz="1400" dirty="0" err="1">
                <a:sym typeface="Century Gothic"/>
              </a:rPr>
              <a:t>terceros</a:t>
            </a:r>
            <a:r>
              <a:rPr lang="en-US" sz="1400" dirty="0">
                <a:sym typeface="Century Gothic"/>
              </a:rPr>
              <a:t>, </a:t>
            </a:r>
            <a:r>
              <a:rPr lang="en-US" sz="1400" dirty="0" err="1">
                <a:sym typeface="Century Gothic"/>
              </a:rPr>
              <a:t>esta</a:t>
            </a:r>
            <a:r>
              <a:rPr lang="en-US" sz="1400" dirty="0">
                <a:sym typeface="Century Gothic"/>
              </a:rPr>
              <a:t> </a:t>
            </a:r>
            <a:r>
              <a:rPr lang="en-US" sz="1400" dirty="0" err="1">
                <a:sym typeface="Century Gothic"/>
              </a:rPr>
              <a:t>funcionalidad</a:t>
            </a:r>
            <a:r>
              <a:rPr lang="en-US" sz="1400" dirty="0">
                <a:sym typeface="Century Gothic"/>
              </a:rPr>
              <a:t>, o </a:t>
            </a:r>
            <a:r>
              <a:rPr lang="en-US" sz="1400" dirty="0" err="1">
                <a:sym typeface="Century Gothic"/>
              </a:rPr>
              <a:t>ausencia</a:t>
            </a:r>
            <a:r>
              <a:rPr lang="en-US" sz="1400" dirty="0">
                <a:sym typeface="Century Gothic"/>
              </a:rPr>
              <a:t> de </a:t>
            </a:r>
            <a:r>
              <a:rPr lang="en-US" sz="1400" dirty="0" err="1">
                <a:sym typeface="Century Gothic"/>
              </a:rPr>
              <a:t>ella</a:t>
            </a:r>
            <a:r>
              <a:rPr lang="en-US" sz="1400" dirty="0">
                <a:sym typeface="Century Gothic"/>
              </a:rPr>
              <a:t>, </a:t>
            </a:r>
            <a:r>
              <a:rPr lang="en-US" sz="1400" dirty="0" err="1">
                <a:sym typeface="Century Gothic"/>
              </a:rPr>
              <a:t>hace</a:t>
            </a:r>
            <a:r>
              <a:rPr lang="en-US" sz="1400" dirty="0">
                <a:sym typeface="Century Gothic"/>
              </a:rPr>
              <a:t> que Smartsheet </a:t>
            </a:r>
            <a:r>
              <a:rPr lang="en-US" sz="1400" dirty="0" err="1">
                <a:sym typeface="Century Gothic"/>
              </a:rPr>
              <a:t>esté</a:t>
            </a:r>
            <a:r>
              <a:rPr lang="en-US" sz="1400" dirty="0">
                <a:sym typeface="Century Gothic"/>
              </a:rPr>
              <a:t> </a:t>
            </a:r>
            <a:r>
              <a:rPr lang="en-US" sz="1400" dirty="0" err="1">
                <a:sym typeface="Century Gothic"/>
              </a:rPr>
              <a:t>pensado</a:t>
            </a:r>
            <a:r>
              <a:rPr lang="en-US" sz="1400" dirty="0">
                <a:sym typeface="Century Gothic"/>
              </a:rPr>
              <a:t> para </a:t>
            </a:r>
            <a:r>
              <a:rPr lang="en-US" sz="1400" dirty="0" err="1">
                <a:sym typeface="Century Gothic"/>
              </a:rPr>
              <a:t>empresas</a:t>
            </a:r>
            <a:r>
              <a:rPr lang="en-US" sz="1400" dirty="0">
                <a:sym typeface="Century Gothic"/>
              </a:rPr>
              <a:t> </a:t>
            </a:r>
            <a:r>
              <a:rPr lang="en-US" sz="1400" dirty="0" err="1">
                <a:sym typeface="Century Gothic"/>
              </a:rPr>
              <a:t>muy</a:t>
            </a:r>
            <a:r>
              <a:rPr lang="en-US" sz="1400" dirty="0">
                <a:sym typeface="Century Gothic"/>
              </a:rPr>
              <a:t> </a:t>
            </a:r>
            <a:r>
              <a:rPr lang="en-US" sz="1400" dirty="0" err="1">
                <a:sym typeface="Century Gothic"/>
              </a:rPr>
              <a:t>concretas</a:t>
            </a:r>
            <a:r>
              <a:rPr lang="en-US" sz="1400" dirty="0">
                <a:sym typeface="Century Gothic"/>
              </a:rPr>
              <a:t>.</a:t>
            </a:r>
          </a:p>
        </p:txBody>
      </p:sp>
      <p:grpSp>
        <p:nvGrpSpPr>
          <p:cNvPr id="5" name="Grupo 4">
            <a:extLst>
              <a:ext uri="{FF2B5EF4-FFF2-40B4-BE49-F238E27FC236}">
                <a16:creationId xmlns:a16="http://schemas.microsoft.com/office/drawing/2014/main" id="{0E8B8D0B-2A13-17C4-D021-3589F4918C2C}"/>
              </a:ext>
            </a:extLst>
          </p:cNvPr>
          <p:cNvGrpSpPr/>
          <p:nvPr/>
        </p:nvGrpSpPr>
        <p:grpSpPr>
          <a:xfrm>
            <a:off x="4629054" y="1869520"/>
            <a:ext cx="7395306" cy="626792"/>
            <a:chOff x="45421" y="1827943"/>
            <a:chExt cx="1950814" cy="1204804"/>
          </a:xfrm>
        </p:grpSpPr>
        <p:sp>
          <p:nvSpPr>
            <p:cNvPr id="6" name="Rectángulo 5">
              <a:extLst>
                <a:ext uri="{FF2B5EF4-FFF2-40B4-BE49-F238E27FC236}">
                  <a16:creationId xmlns:a16="http://schemas.microsoft.com/office/drawing/2014/main" id="{29B9724B-5F50-15F2-7A50-BC121CDC378F}"/>
                </a:ext>
              </a:extLst>
            </p:cNvPr>
            <p:cNvSpPr/>
            <p:nvPr/>
          </p:nvSpPr>
          <p:spPr>
            <a:xfrm>
              <a:off x="45421" y="1827943"/>
              <a:ext cx="1950814" cy="1204804"/>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7" name="CuadroTexto 6">
              <a:extLst>
                <a:ext uri="{FF2B5EF4-FFF2-40B4-BE49-F238E27FC236}">
                  <a16:creationId xmlns:a16="http://schemas.microsoft.com/office/drawing/2014/main" id="{CC9DEB30-8055-8330-465F-CA00DB4FA3BD}"/>
                </a:ext>
              </a:extLst>
            </p:cNvPr>
            <p:cNvSpPr txBox="1"/>
            <p:nvPr/>
          </p:nvSpPr>
          <p:spPr>
            <a:xfrm>
              <a:off x="45421" y="1827943"/>
              <a:ext cx="1950814" cy="1204804"/>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285750" indent="-285750" defTabSz="488950">
                <a:spcBef>
                  <a:spcPct val="0"/>
                </a:spcBef>
                <a:spcAft>
                  <a:spcPct val="35000"/>
                </a:spcAft>
                <a:buFont typeface="Wingdings" panose="05000000000000000000" pitchFamily="2" charset="2"/>
                <a:buChar char="Ø"/>
              </a:pPr>
              <a:r>
                <a:rPr lang="en-US" sz="1400" dirty="0">
                  <a:solidFill>
                    <a:schemeClr val="tx1"/>
                  </a:solidFill>
                  <a:sym typeface="Century Gothic"/>
                </a:rPr>
                <a:t>Entre las </a:t>
              </a:r>
              <a:r>
                <a:rPr lang="en-US" sz="1400" dirty="0" err="1">
                  <a:solidFill>
                    <a:schemeClr val="tx1"/>
                  </a:solidFill>
                  <a:sym typeface="Century Gothic"/>
                </a:rPr>
                <a:t>principales</a:t>
              </a:r>
              <a:r>
                <a:rPr lang="en-US" sz="1400" dirty="0">
                  <a:solidFill>
                    <a:schemeClr val="tx1"/>
                  </a:solidFill>
                  <a:sym typeface="Century Gothic"/>
                </a:rPr>
                <a:t> </a:t>
              </a:r>
              <a:r>
                <a:rPr lang="en-US" sz="1400" dirty="0" err="1">
                  <a:solidFill>
                    <a:schemeClr val="tx1"/>
                  </a:solidFill>
                  <a:sym typeface="Century Gothic"/>
                </a:rPr>
                <a:t>desventajas</a:t>
              </a:r>
              <a:r>
                <a:rPr lang="en-US" sz="1400" dirty="0">
                  <a:solidFill>
                    <a:schemeClr val="tx1"/>
                  </a:solidFill>
                  <a:sym typeface="Century Gothic"/>
                </a:rPr>
                <a:t> se </a:t>
              </a:r>
              <a:r>
                <a:rPr lang="en-US" sz="1400" dirty="0" err="1">
                  <a:solidFill>
                    <a:schemeClr val="tx1"/>
                  </a:solidFill>
                  <a:sym typeface="Century Gothic"/>
                </a:rPr>
                <a:t>encuentra</a:t>
              </a:r>
              <a:r>
                <a:rPr lang="en-US" sz="1400" dirty="0">
                  <a:solidFill>
                    <a:schemeClr val="tx1"/>
                  </a:solidFill>
                  <a:sym typeface="Century Gothic"/>
                </a:rPr>
                <a:t> el alto </a:t>
              </a:r>
              <a:r>
                <a:rPr lang="en-US" sz="1400" dirty="0" err="1">
                  <a:solidFill>
                    <a:schemeClr val="tx1"/>
                  </a:solidFill>
                  <a:sym typeface="Century Gothic"/>
                </a:rPr>
                <a:t>precio</a:t>
              </a:r>
              <a:r>
                <a:rPr lang="en-US" sz="1400" dirty="0">
                  <a:solidFill>
                    <a:schemeClr val="tx1"/>
                  </a:solidFill>
                  <a:sym typeface="Century Gothic"/>
                </a:rPr>
                <a:t> que </a:t>
              </a:r>
              <a:r>
                <a:rPr lang="en-US" sz="1400" dirty="0" err="1">
                  <a:solidFill>
                    <a:schemeClr val="tx1"/>
                  </a:solidFill>
                  <a:sym typeface="Century Gothic"/>
                </a:rPr>
                <a:t>llega</a:t>
              </a:r>
              <a:r>
                <a:rPr lang="en-US" sz="1400" dirty="0">
                  <a:solidFill>
                    <a:schemeClr val="tx1"/>
                  </a:solidFill>
                  <a:sym typeface="Century Gothic"/>
                </a:rPr>
                <a:t> a </a:t>
              </a:r>
              <a:r>
                <a:rPr lang="en-US" sz="1400" dirty="0" err="1">
                  <a:solidFill>
                    <a:schemeClr val="tx1"/>
                  </a:solidFill>
                  <a:sym typeface="Century Gothic"/>
                </a:rPr>
                <a:t>tener</a:t>
              </a:r>
              <a:r>
                <a:rPr lang="en-US" sz="1400" dirty="0">
                  <a:solidFill>
                    <a:schemeClr val="tx1"/>
                  </a:solidFill>
                  <a:sym typeface="Century Gothic"/>
                </a:rPr>
                <a:t>. Como ha </a:t>
              </a:r>
              <a:r>
                <a:rPr lang="en-US" sz="1400" dirty="0" err="1">
                  <a:solidFill>
                    <a:schemeClr val="tx1"/>
                  </a:solidFill>
                  <a:sym typeface="Century Gothic"/>
                </a:rPr>
                <a:t>dicho</a:t>
              </a:r>
              <a:r>
                <a:rPr lang="en-US" sz="1400" dirty="0">
                  <a:solidFill>
                    <a:schemeClr val="tx1"/>
                  </a:solidFill>
                  <a:sym typeface="Century Gothic"/>
                </a:rPr>
                <a:t> mi </a:t>
              </a:r>
              <a:r>
                <a:rPr lang="en-US" sz="1400" dirty="0" err="1">
                  <a:solidFill>
                    <a:schemeClr val="tx1"/>
                  </a:solidFill>
                  <a:sym typeface="Century Gothic"/>
                </a:rPr>
                <a:t>compañero</a:t>
              </a:r>
              <a:r>
                <a:rPr lang="en-US" sz="1400" dirty="0">
                  <a:solidFill>
                    <a:schemeClr val="tx1"/>
                  </a:solidFill>
                  <a:sym typeface="Century Gothic"/>
                </a:rPr>
                <a:t> [</a:t>
              </a:r>
              <a:r>
                <a:rPr lang="en-US" sz="1400" dirty="0" err="1">
                  <a:solidFill>
                    <a:schemeClr val="tx1"/>
                  </a:solidFill>
                  <a:sym typeface="Century Gothic"/>
                </a:rPr>
                <a:t>mirar</a:t>
              </a:r>
              <a:r>
                <a:rPr lang="en-US" sz="1400" dirty="0">
                  <a:solidFill>
                    <a:schemeClr val="tx1"/>
                  </a:solidFill>
                  <a:sym typeface="Century Gothic"/>
                </a:rPr>
                <a:t> </a:t>
              </a:r>
              <a:r>
                <a:rPr lang="en-US" sz="1400" dirty="0" err="1">
                  <a:solidFill>
                    <a:schemeClr val="tx1"/>
                  </a:solidFill>
                  <a:sym typeface="Century Gothic"/>
                </a:rPr>
                <a:t>precios</a:t>
              </a:r>
              <a:r>
                <a:rPr lang="en-US" sz="1400" dirty="0">
                  <a:solidFill>
                    <a:schemeClr val="tx1"/>
                  </a:solidFill>
                  <a:sym typeface="Century Gothic"/>
                </a:rPr>
                <a:t>].</a:t>
              </a:r>
            </a:p>
          </p:txBody>
        </p:sp>
      </p:grpSp>
      <p:grpSp>
        <p:nvGrpSpPr>
          <p:cNvPr id="8" name="Grupo 7">
            <a:extLst>
              <a:ext uri="{FF2B5EF4-FFF2-40B4-BE49-F238E27FC236}">
                <a16:creationId xmlns:a16="http://schemas.microsoft.com/office/drawing/2014/main" id="{C6A86C67-AEDD-7D52-93FF-3BCFCB02ED9B}"/>
              </a:ext>
            </a:extLst>
          </p:cNvPr>
          <p:cNvGrpSpPr/>
          <p:nvPr/>
        </p:nvGrpSpPr>
        <p:grpSpPr>
          <a:xfrm>
            <a:off x="4565045" y="3749831"/>
            <a:ext cx="6910674" cy="812613"/>
            <a:chOff x="4611597" y="1707328"/>
            <a:chExt cx="1969052" cy="1325419"/>
          </a:xfrm>
        </p:grpSpPr>
        <p:sp>
          <p:nvSpPr>
            <p:cNvPr id="10" name="Rectángulo 9">
              <a:extLst>
                <a:ext uri="{FF2B5EF4-FFF2-40B4-BE49-F238E27FC236}">
                  <a16:creationId xmlns:a16="http://schemas.microsoft.com/office/drawing/2014/main" id="{9B3A0E3A-5C09-FE56-AE7B-45CF34D5D524}"/>
                </a:ext>
              </a:extLst>
            </p:cNvPr>
            <p:cNvSpPr/>
            <p:nvPr/>
          </p:nvSpPr>
          <p:spPr>
            <a:xfrm>
              <a:off x="4629835" y="1827943"/>
              <a:ext cx="1950814" cy="1204804"/>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1" name="CuadroTexto 10">
              <a:extLst>
                <a:ext uri="{FF2B5EF4-FFF2-40B4-BE49-F238E27FC236}">
                  <a16:creationId xmlns:a16="http://schemas.microsoft.com/office/drawing/2014/main" id="{B8055CE3-A720-D5AC-D919-95C1DD51C73B}"/>
                </a:ext>
              </a:extLst>
            </p:cNvPr>
            <p:cNvSpPr txBox="1"/>
            <p:nvPr/>
          </p:nvSpPr>
          <p:spPr>
            <a:xfrm>
              <a:off x="4611597" y="1707328"/>
              <a:ext cx="1950814" cy="1204804"/>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400050" marR="0" lvl="0" indent="-285750">
                <a:lnSpc>
                  <a:spcPct val="90000"/>
                </a:lnSpc>
                <a:spcBef>
                  <a:spcPct val="20000"/>
                </a:spcBef>
                <a:spcAft>
                  <a:spcPts val="600"/>
                </a:spcAft>
                <a:buClr>
                  <a:schemeClr val="tx1"/>
                </a:buClr>
                <a:buSzPct val="80000"/>
                <a:buFont typeface="Wingdings" panose="05000000000000000000" pitchFamily="2" charset="2"/>
                <a:buChar char="Ø"/>
              </a:pPr>
              <a:r>
                <a:rPr lang="en-US" sz="1400" dirty="0">
                  <a:solidFill>
                    <a:schemeClr val="tx1"/>
                  </a:solidFill>
                  <a:sym typeface="Century Gothic"/>
                </a:rPr>
                <a:t>No </a:t>
              </a:r>
              <a:r>
                <a:rPr lang="en-US" sz="1400" dirty="0" err="1">
                  <a:solidFill>
                    <a:schemeClr val="tx1"/>
                  </a:solidFill>
                  <a:sym typeface="Century Gothic"/>
                </a:rPr>
                <a:t>está</a:t>
              </a:r>
              <a:r>
                <a:rPr lang="en-US" sz="1400" dirty="0">
                  <a:solidFill>
                    <a:schemeClr val="tx1"/>
                  </a:solidFill>
                  <a:sym typeface="Century Gothic"/>
                </a:rPr>
                <a:t> </a:t>
              </a:r>
              <a:r>
                <a:rPr lang="en-US" sz="1400" dirty="0" err="1">
                  <a:solidFill>
                    <a:schemeClr val="tx1"/>
                  </a:solidFill>
                  <a:sym typeface="Century Gothic"/>
                </a:rPr>
                <a:t>pensado</a:t>
              </a:r>
              <a:r>
                <a:rPr lang="en-US" sz="1400" dirty="0">
                  <a:solidFill>
                    <a:schemeClr val="tx1"/>
                  </a:solidFill>
                  <a:sym typeface="Century Gothic"/>
                </a:rPr>
                <a:t> para </a:t>
              </a:r>
              <a:r>
                <a:rPr lang="en-US" sz="1400" dirty="0" err="1">
                  <a:solidFill>
                    <a:schemeClr val="tx1"/>
                  </a:solidFill>
                  <a:sym typeface="Century Gothic"/>
                </a:rPr>
                <a:t>sistemas</a:t>
              </a:r>
              <a:r>
                <a:rPr lang="en-US" sz="1400" dirty="0">
                  <a:solidFill>
                    <a:schemeClr val="tx1"/>
                  </a:solidFill>
                  <a:sym typeface="Century Gothic"/>
                </a:rPr>
                <a:t> </a:t>
              </a:r>
              <a:r>
                <a:rPr lang="en-US" sz="1400" dirty="0" err="1">
                  <a:solidFill>
                    <a:schemeClr val="tx1"/>
                  </a:solidFill>
                  <a:sym typeface="Century Gothic"/>
                </a:rPr>
                <a:t>integrados</a:t>
              </a:r>
              <a:r>
                <a:rPr lang="en-US" sz="1400" dirty="0">
                  <a:solidFill>
                    <a:schemeClr val="tx1"/>
                  </a:solidFill>
                  <a:sym typeface="Century Gothic"/>
                </a:rPr>
                <a:t>, </a:t>
              </a:r>
              <a:r>
                <a:rPr lang="en-US" sz="1400" dirty="0" err="1">
                  <a:solidFill>
                    <a:schemeClr val="tx1"/>
                  </a:solidFill>
                  <a:sym typeface="Century Gothic"/>
                </a:rPr>
                <a:t>además</a:t>
              </a:r>
              <a:r>
                <a:rPr lang="en-US" sz="1400" dirty="0">
                  <a:solidFill>
                    <a:schemeClr val="tx1"/>
                  </a:solidFill>
                  <a:sym typeface="Century Gothic"/>
                </a:rPr>
                <a:t> de no </a:t>
              </a:r>
              <a:r>
                <a:rPr lang="en-US" sz="1400" dirty="0" err="1">
                  <a:solidFill>
                    <a:schemeClr val="tx1"/>
                  </a:solidFill>
                  <a:sym typeface="Century Gothic"/>
                </a:rPr>
                <a:t>tener</a:t>
              </a:r>
              <a:r>
                <a:rPr lang="en-US" sz="1400" dirty="0">
                  <a:solidFill>
                    <a:schemeClr val="tx1"/>
                  </a:solidFill>
                  <a:sym typeface="Century Gothic"/>
                </a:rPr>
                <a:t> </a:t>
              </a:r>
              <a:r>
                <a:rPr lang="en-US" sz="1400" dirty="0" err="1">
                  <a:solidFill>
                    <a:schemeClr val="tx1"/>
                  </a:solidFill>
                  <a:sym typeface="Century Gothic"/>
                </a:rPr>
                <a:t>una</a:t>
              </a:r>
              <a:r>
                <a:rPr lang="en-US" sz="1400" dirty="0">
                  <a:solidFill>
                    <a:schemeClr val="tx1"/>
                  </a:solidFill>
                  <a:sym typeface="Century Gothic"/>
                </a:rPr>
                <a:t> </a:t>
              </a:r>
              <a:r>
                <a:rPr lang="en-US" sz="1400" dirty="0" err="1">
                  <a:solidFill>
                    <a:schemeClr val="tx1"/>
                  </a:solidFill>
                  <a:sym typeface="Century Gothic"/>
                </a:rPr>
                <a:t>aplicación</a:t>
              </a:r>
              <a:r>
                <a:rPr lang="en-US" sz="1400" dirty="0">
                  <a:solidFill>
                    <a:schemeClr val="tx1"/>
                  </a:solidFill>
                  <a:sym typeface="Century Gothic"/>
                </a:rPr>
                <a:t> </a:t>
              </a:r>
              <a:r>
                <a:rPr lang="en-US" sz="1400" dirty="0" err="1">
                  <a:solidFill>
                    <a:schemeClr val="tx1"/>
                  </a:solidFill>
                  <a:sym typeface="Century Gothic"/>
                </a:rPr>
                <a:t>móvil</a:t>
              </a:r>
              <a:r>
                <a:rPr lang="en-US" sz="1400" dirty="0">
                  <a:solidFill>
                    <a:schemeClr val="tx1"/>
                  </a:solidFill>
                  <a:sym typeface="Century Gothic"/>
                </a:rPr>
                <a:t>.</a:t>
              </a:r>
            </a:p>
          </p:txBody>
        </p:sp>
      </p:grpSp>
      <p:pic>
        <p:nvPicPr>
          <p:cNvPr id="3" name="Google Shape;170;p6" descr="Ventajas y desventajas de google sites - Nuevas Tecnologías en la educación">
            <a:extLst>
              <a:ext uri="{FF2B5EF4-FFF2-40B4-BE49-F238E27FC236}">
                <a16:creationId xmlns:a16="http://schemas.microsoft.com/office/drawing/2014/main" id="{6A6DA827-FD93-C998-68A6-56F05B6228F4}"/>
              </a:ext>
            </a:extLst>
          </p:cNvPr>
          <p:cNvPicPr preferRelativeResize="0"/>
          <p:nvPr/>
        </p:nvPicPr>
        <p:blipFill rotWithShape="1">
          <a:blip r:embed="rId3"/>
          <a:srcRect t="3879" r="2" b="5517"/>
          <a:stretch/>
        </p:blipFill>
        <p:spPr>
          <a:xfrm>
            <a:off x="450431" y="1677134"/>
            <a:ext cx="3940761" cy="3042581"/>
          </a:xfrm>
          <a:custGeom>
            <a:avLst/>
            <a:gdLst/>
            <a:ahLst/>
            <a:cxnLst/>
            <a:rect l="l" t="t" r="r" b="b"/>
            <a:pathLst>
              <a:path w="6245352" h="4956048">
                <a:moveTo>
                  <a:pt x="534609" y="0"/>
                </a:moveTo>
                <a:lnTo>
                  <a:pt x="6245352" y="0"/>
                </a:lnTo>
                <a:lnTo>
                  <a:pt x="6245352" y="4421439"/>
                </a:lnTo>
                <a:lnTo>
                  <a:pt x="5710743" y="4956048"/>
                </a:lnTo>
                <a:lnTo>
                  <a:pt x="0" y="4956048"/>
                </a:lnTo>
                <a:lnTo>
                  <a:pt x="0" y="534609"/>
                </a:lnTo>
                <a:close/>
              </a:path>
            </a:pathLst>
          </a:custGeom>
          <a:noFill/>
        </p:spPr>
      </p:pic>
    </p:spTree>
    <p:extLst>
      <p:ext uri="{BB962C8B-B14F-4D97-AF65-F5344CB8AC3E}">
        <p14:creationId xmlns:p14="http://schemas.microsoft.com/office/powerpoint/2010/main" val="3657162610"/>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74"/>
        <p:cNvGrpSpPr/>
        <p:nvPr/>
      </p:nvGrpSpPr>
      <p:grpSpPr>
        <a:xfrm>
          <a:off x="0" y="0"/>
          <a:ext cx="0" cy="0"/>
          <a:chOff x="0" y="0"/>
          <a:chExt cx="0" cy="0"/>
        </a:xfrm>
      </p:grpSpPr>
      <p:grpSp>
        <p:nvGrpSpPr>
          <p:cNvPr id="181" name="Group 180">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82" name="Straight Connector 181">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3" name="Straight Connector 182">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8" name="Rectangle 187">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189">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92" name="Group 191">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93" name="Straight Connector 192">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6" name="Straight Connector 195">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7" name="Straight Connector 196">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99" name="Rectangle 198">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175" name="Google Shape;175;g1792bd7d39e_0_11"/>
          <p:cNvSpPr txBox="1"/>
          <p:nvPr/>
        </p:nvSpPr>
        <p:spPr>
          <a:xfrm>
            <a:off x="1834919" y="685800"/>
            <a:ext cx="3705269" cy="5308599"/>
          </a:xfrm>
          <a:prstGeom prst="rect">
            <a:avLst/>
          </a:prstGeom>
        </p:spPr>
        <p:txBody>
          <a:bodyPr spcFirstLastPara="1" vert="horz" lIns="91440" tIns="45720" rIns="91440" bIns="45720" rtlCol="0" anchor="ctr" anchorCtr="0">
            <a:normAutofit/>
          </a:bodyPr>
          <a:lstStyle/>
          <a:p>
            <a:pPr marL="0" marR="0" lvl="0" indent="0">
              <a:spcBef>
                <a:spcPct val="0"/>
              </a:spcBef>
              <a:spcAft>
                <a:spcPts val="600"/>
              </a:spcAft>
            </a:pPr>
            <a:r>
              <a:rPr lang="en-US" sz="3200" b="0" i="0" cap="all">
                <a:ln w="3175" cmpd="sng">
                  <a:noFill/>
                </a:ln>
                <a:solidFill>
                  <a:srgbClr val="FFFFFF"/>
                </a:solidFill>
                <a:latin typeface="+mj-lt"/>
                <a:ea typeface="+mj-ea"/>
                <a:cs typeface="+mj-cs"/>
                <a:sym typeface="Teko"/>
              </a:rPr>
              <a:t>Nuestra opinión</a:t>
            </a:r>
          </a:p>
        </p:txBody>
      </p:sp>
      <p:sp>
        <p:nvSpPr>
          <p:cNvPr id="176" name="Google Shape;176;g1792bd7d39e_0_11"/>
          <p:cNvSpPr txBox="1"/>
          <p:nvPr/>
        </p:nvSpPr>
        <p:spPr>
          <a:xfrm>
            <a:off x="6516553" y="685800"/>
            <a:ext cx="4754563" cy="5410200"/>
          </a:xfrm>
          <a:prstGeom prst="rect">
            <a:avLst/>
          </a:prstGeom>
        </p:spPr>
        <p:txBody>
          <a:bodyPr spcFirstLastPara="1" vert="horz" lIns="91440" tIns="45720" rIns="91440" bIns="45720" rtlCol="0" anchor="ctr" anchorCtr="0">
            <a:normAutofit/>
          </a:bodyPr>
          <a:lstStyle/>
          <a:p>
            <a:pPr marL="0" lvl="0" indent="-228600">
              <a:spcBef>
                <a:spcPct val="20000"/>
              </a:spcBef>
              <a:spcAft>
                <a:spcPts val="600"/>
              </a:spcAft>
              <a:buClr>
                <a:schemeClr val="tx1"/>
              </a:buClr>
              <a:buSzPct val="80000"/>
              <a:buFont typeface="Wingdings 3" panose="05040102010807070707" pitchFamily="18" charset="2"/>
              <a:buChar char=""/>
            </a:pPr>
            <a:r>
              <a:rPr lang="en-US">
                <a:solidFill>
                  <a:srgbClr val="FFFFFF"/>
                </a:solidFill>
                <a:sym typeface="Century Gothic"/>
              </a:rPr>
              <a:t>Smartsheet nos parece una herramienta genial, pero no está pensada para proyectos de software. Es clara la poca integración de programas de terceros en las hojas además de no proveer time-tracking, cualidad que consideramos indispensable para un proyecto de desarrollo de software. Aún así coincidimos en que tiene una gran cantidad de herramientas, es muy personalizable y una interfaz muy cómoda y sencilla. En conclusión, es una herramienta ideal para proyectos de contabilidad, pero no para desarrollo de software.</a:t>
            </a:r>
          </a:p>
        </p:txBody>
      </p:sp>
    </p:spTree>
    <p:extLst>
      <p:ext uri="{BB962C8B-B14F-4D97-AF65-F5344CB8AC3E}">
        <p14:creationId xmlns:p14="http://schemas.microsoft.com/office/powerpoint/2010/main" val="2569105818"/>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1"/>
        <p:cNvGrpSpPr/>
        <p:nvPr/>
      </p:nvGrpSpPr>
      <p:grpSpPr>
        <a:xfrm>
          <a:off x="0" y="0"/>
          <a:ext cx="0" cy="0"/>
          <a:chOff x="0" y="0"/>
          <a:chExt cx="0" cy="0"/>
        </a:xfrm>
      </p:grpSpPr>
      <p:sp useBgFill="1">
        <p:nvSpPr>
          <p:cNvPr id="195" name="Rectangle 194">
            <a:extLst>
              <a:ext uri="{FF2B5EF4-FFF2-40B4-BE49-F238E27FC236}">
                <a16:creationId xmlns:a16="http://schemas.microsoft.com/office/drawing/2014/main" id="{7A675F33-98AF-4B83-A3BB-0780A2314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1" name="Picture 190" descr="Film reel and slate">
            <a:extLst>
              <a:ext uri="{FF2B5EF4-FFF2-40B4-BE49-F238E27FC236}">
                <a16:creationId xmlns:a16="http://schemas.microsoft.com/office/drawing/2014/main" id="{37C3C8D5-FC6A-215E-C806-101DEE5E6952}"/>
              </a:ext>
            </a:extLst>
          </p:cNvPr>
          <p:cNvPicPr>
            <a:picLocks noChangeAspect="1"/>
          </p:cNvPicPr>
          <p:nvPr/>
        </p:nvPicPr>
        <p:blipFill rotWithShape="1">
          <a:blip r:embed="rId3">
            <a:alphaModFix amt="40000"/>
          </a:blip>
          <a:srcRect t="12496" b="3234"/>
          <a:stretch/>
        </p:blipFill>
        <p:spPr>
          <a:xfrm>
            <a:off x="-3175" y="10"/>
            <a:ext cx="12192000" cy="6857990"/>
          </a:xfrm>
          <a:prstGeom prst="rect">
            <a:avLst/>
          </a:prstGeom>
        </p:spPr>
      </p:pic>
      <p:sp>
        <p:nvSpPr>
          <p:cNvPr id="182" name="Google Shape;182;p7"/>
          <p:cNvSpPr txBox="1"/>
          <p:nvPr/>
        </p:nvSpPr>
        <p:spPr>
          <a:xfrm>
            <a:off x="684212" y="685799"/>
            <a:ext cx="8001000" cy="2971801"/>
          </a:xfrm>
          <a:prstGeom prst="rect">
            <a:avLst/>
          </a:prstGeom>
        </p:spPr>
        <p:txBody>
          <a:bodyPr spcFirstLastPara="1" vert="horz" lIns="91440" tIns="45720" rIns="91440" bIns="45720" rtlCol="0" anchor="b" anchorCtr="0">
            <a:normAutofit/>
          </a:bodyPr>
          <a:lstStyle/>
          <a:p>
            <a:pPr marL="0" marR="0" lvl="0" indent="0">
              <a:spcBef>
                <a:spcPct val="0"/>
              </a:spcBef>
              <a:spcAft>
                <a:spcPts val="600"/>
              </a:spcAft>
            </a:pPr>
            <a:r>
              <a:rPr lang="en-US" sz="4800" cap="all">
                <a:ln w="3175" cmpd="sng">
                  <a:noFill/>
                </a:ln>
                <a:latin typeface="+mj-lt"/>
                <a:ea typeface="+mj-ea"/>
                <a:cs typeface="+mj-cs"/>
                <a:sym typeface="Teko"/>
              </a:rPr>
              <a:t>Video</a:t>
            </a:r>
          </a:p>
        </p:txBody>
      </p:sp>
    </p:spTree>
  </p:cSld>
  <p:clrMapOvr>
    <a:masterClrMapping/>
  </p:clrMapOvr>
  <p:transition spd="slow">
    <p:push/>
  </p:transition>
</p:sld>
</file>

<file path=ppt/theme/theme1.xml><?xml version="1.0" encoding="utf-8"?>
<a:theme xmlns:a="http://schemas.openxmlformats.org/drawingml/2006/main" name="Sector">
  <a:themeElements>
    <a:clrScheme name="Secto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o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o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59</TotalTime>
  <Words>574</Words>
  <Application>Microsoft Office PowerPoint</Application>
  <PresentationFormat>Panorámica</PresentationFormat>
  <Paragraphs>43</Paragraphs>
  <Slides>11</Slides>
  <Notes>11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Wingdings 3</vt:lpstr>
      <vt:lpstr>Wingdings</vt:lpstr>
      <vt:lpstr>Arial</vt:lpstr>
      <vt:lpstr>Century Gothic</vt:lpstr>
      <vt:lpstr>Sector</vt:lpstr>
      <vt:lpstr>Presentación de PowerPoint</vt:lpstr>
      <vt:lpstr>Presentación de PowerPoint</vt:lpstr>
      <vt:lpstr>Presentación de PowerPoint</vt:lpstr>
      <vt:lpstr>Presentación de PowerPoint</vt:lpstr>
      <vt:lpstr>LICENCIAS</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Eduardo Martín-Sonseca Alonso</cp:lastModifiedBy>
  <cp:revision>17</cp:revision>
  <dcterms:created xsi:type="dcterms:W3CDTF">2022-10-25T13:10:39Z</dcterms:created>
  <dcterms:modified xsi:type="dcterms:W3CDTF">2022-10-31T11:32:59Z</dcterms:modified>
</cp:coreProperties>
</file>