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74" r:id="rId6"/>
    <p:sldId id="275" r:id="rId7"/>
    <p:sldId id="276" r:id="rId8"/>
    <p:sldId id="277" r:id="rId9"/>
    <p:sldId id="265" r:id="rId10"/>
    <p:sldId id="278" r:id="rId11"/>
    <p:sldId id="279" r:id="rId12"/>
    <p:sldId id="280" r:id="rId13"/>
    <p:sldId id="281" r:id="rId14"/>
    <p:sldId id="282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3E74F-1EE2-4FCE-BC2F-A4A3BCBBB559}" v="58" dt="2022-10-05T18:53:26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Eduardo Martín-Sonseca.Alonso" userId="044a8a39323ca9b2" providerId="LiveId" clId="{37839B77-9B63-4AAE-801F-3EFA7B99B021}"/>
    <pc:docChg chg="undo redo custSel addSld delSld modSld sldOrd">
      <pc:chgData name="Eduardo Martín-Sonseca.Alonso" userId="044a8a39323ca9b2" providerId="LiveId" clId="{37839B77-9B63-4AAE-801F-3EFA7B99B021}" dt="2022-10-05T18:52:47.166" v="3251"/>
      <pc:docMkLst>
        <pc:docMk/>
      </pc:docMkLst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1479924629" sldId="258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Anim delDesignElem">
        <pc:chgData name="Eduardo Martín-Sonseca.Alonso" userId="044a8a39323ca9b2" providerId="LiveId" clId="{37839B77-9B63-4AAE-801F-3EFA7B99B021}" dt="2022-10-05T18:52:34.025" v="3248"/>
        <pc:sldMkLst>
          <pc:docMk/>
          <pc:sldMk cId="992274193" sldId="259"/>
        </pc:sldMkLst>
        <pc:spChg chg="mod">
          <ac:chgData name="Eduardo Martín-Sonseca.Alonso" userId="044a8a39323ca9b2" providerId="LiveId" clId="{37839B77-9B63-4AAE-801F-3EFA7B99B021}" dt="2022-10-05T18:51:53.212" v="3245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37839B77-9B63-4AAE-801F-3EFA7B99B021}" dt="2022-10-05T18:51:25.852" v="3244"/>
          <ac:spMkLst>
            <pc:docMk/>
            <pc:sldMk cId="992274193" sldId="259"/>
            <ac:spMk id="22" creationId="{B7C2F746-E774-2736-EAF4-5B45C160D561}"/>
          </ac:spMkLst>
        </pc:spChg>
        <pc:spChg chg="mod">
          <ac:chgData name="Eduardo Martín-Sonseca.Alonso" userId="044a8a39323ca9b2" providerId="LiveId" clId="{37839B77-9B63-4AAE-801F-3EFA7B99B021}" dt="2022-10-05T18:52:03.122" v="3246"/>
          <ac:spMkLst>
            <pc:docMk/>
            <pc:sldMk cId="992274193" sldId="259"/>
            <ac:spMk id="24" creationId="{66F25F73-9EC2-2F10-8F63-4E4BC279D6FB}"/>
          </ac:spMkLst>
        </pc:spChg>
        <pc:spChg chg="mod">
          <ac:chgData name="Eduardo Martín-Sonseca.Alonso" userId="044a8a39323ca9b2" providerId="LiveId" clId="{37839B77-9B63-4AAE-801F-3EFA7B99B021}" dt="2022-10-05T18:52:22.058" v="3247"/>
          <ac:spMkLst>
            <pc:docMk/>
            <pc:sldMk cId="992274193" sldId="259"/>
            <ac:spMk id="25" creationId="{BFED4D29-C50E-6B24-3F8C-1704D1089DD8}"/>
          </ac:spMkLst>
        </pc:spChg>
        <pc:spChg chg="mod">
          <ac:chgData name="Eduardo Martín-Sonseca.Alonso" userId="044a8a39323ca9b2" providerId="LiveId" clId="{37839B77-9B63-4AAE-801F-3EFA7B99B021}" dt="2022-10-05T18:52:34.025" v="3248"/>
          <ac:spMkLst>
            <pc:docMk/>
            <pc:sldMk cId="992274193" sldId="259"/>
            <ac:spMk id="26" creationId="{7C8434F3-8A38-DCBB-AA79-8A5A8F9B6E20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delDesignElem">
        <pc:chgData name="Eduardo Martín-Sonseca.Alonso" userId="044a8a39323ca9b2" providerId="LiveId" clId="{37839B77-9B63-4AAE-801F-3EFA7B99B021}" dt="2022-10-05T17:33:25.819" v="85"/>
        <pc:sldMkLst>
          <pc:docMk/>
          <pc:sldMk cId="3613378253" sldId="260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613378253" sldId="260"/>
            <ac:spMk id="20" creationId="{4C608BEB-860E-4094-8511-78603564A75E}"/>
          </ac:spMkLst>
        </pc:sp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modTransition addAnim delAnim modAnim delDesignElem">
        <pc:chgData name="Eduardo Martín-Sonseca.Alonso" userId="044a8a39323ca9b2" providerId="LiveId" clId="{37839B77-9B63-4AAE-801F-3EFA7B99B021}" dt="2022-10-05T18:48:46.692" v="3206"/>
        <pc:sldMkLst>
          <pc:docMk/>
          <pc:sldMk cId="1106986487" sldId="261"/>
        </pc:sldMkLst>
        <pc:spChg chg="mod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3" creationId="{FDA276B4-AFA8-445E-BF46-D797C1B3F0B0}"/>
          </ac:spMkLst>
        </pc:spChg>
        <pc:spChg chg="add del mod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4" creationId="{75B968D6-146C-6378-708B-BDE1E6CBAE62}"/>
          </ac:spMkLst>
        </pc:spChg>
        <pc:spChg chg="add del mod">
          <ac:chgData name="Eduardo Martín-Sonseca.Alonso" userId="044a8a39323ca9b2" providerId="LiveId" clId="{37839B77-9B63-4AAE-801F-3EFA7B99B021}" dt="2022-10-05T17:31:51.063" v="57"/>
          <ac:spMkLst>
            <pc:docMk/>
            <pc:sldMk cId="1106986487" sldId="261"/>
            <ac:spMk id="5" creationId="{5CE761B8-D3BC-47B2-A21B-724C24430DE5}"/>
          </ac:spMkLst>
        </pc:spChg>
        <pc:spChg chg="del mod">
          <ac:chgData name="Eduardo Martín-Sonseca.Alonso" userId="044a8a39323ca9b2" providerId="LiveId" clId="{37839B77-9B63-4AAE-801F-3EFA7B99B021}" dt="2022-10-05T17:23:01.905" v="7" actId="478"/>
          <ac:spMkLst>
            <pc:docMk/>
            <pc:sldMk cId="1106986487" sldId="261"/>
            <ac:spMk id="6" creationId="{22E9BD6E-B7AB-7C53-4EB4-0ACEDFFA89B2}"/>
          </ac:spMkLst>
        </pc:spChg>
        <pc:spChg chg="add del mod">
          <ac:chgData name="Eduardo Martín-Sonseca.Alonso" userId="044a8a39323ca9b2" providerId="LiveId" clId="{37839B77-9B63-4AAE-801F-3EFA7B99B021}" dt="2022-10-05T17:31:50.340" v="50"/>
          <ac:spMkLst>
            <pc:docMk/>
            <pc:sldMk cId="1106986487" sldId="261"/>
            <ac:spMk id="6" creationId="{D81C4451-76C7-98E5-B193-FD8DC79B85BE}"/>
          </ac:spMkLst>
        </pc:spChg>
        <pc:spChg chg="add del">
          <ac:chgData name="Eduardo Martín-Sonseca.Alonso" userId="044a8a39323ca9b2" providerId="LiveId" clId="{37839B77-9B63-4AAE-801F-3EFA7B99B021}" dt="2022-10-05T17:31:51.157" v="59" actId="26606"/>
          <ac:spMkLst>
            <pc:docMk/>
            <pc:sldMk cId="1106986487" sldId="261"/>
            <ac:spMk id="7" creationId="{8CA06CD6-90CA-4C45-856C-6771339E1E22}"/>
          </ac:spMkLst>
        </pc:spChg>
        <pc:spChg chg="add del">
          <ac:chgData name="Eduardo Martín-Sonseca.Alonso" userId="044a8a39323ca9b2" providerId="LiveId" clId="{37839B77-9B63-4AAE-801F-3EFA7B99B021}" dt="2022-10-05T17:31:50.843" v="52" actId="26606"/>
          <ac:spMkLst>
            <pc:docMk/>
            <pc:sldMk cId="1106986487" sldId="261"/>
            <ac:spMk id="10" creationId="{8CA06CD6-90CA-4C45-856C-6771339E1E22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1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2:51.958" v="4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106986487" sldId="261"/>
            <ac:spMk id="25" creationId="{8CA06CD6-90CA-4C45-856C-6771339E1E22}"/>
          </ac:spMkLst>
        </pc:spChg>
        <pc:cxnChg chg="add del">
          <ac:chgData name="Eduardo Martín-Sonseca.Alonso" userId="044a8a39323ca9b2" providerId="LiveId" clId="{37839B77-9B63-4AAE-801F-3EFA7B99B021}" dt="2022-10-05T17:31:51.157" v="59" actId="26606"/>
          <ac:cxnSpMkLst>
            <pc:docMk/>
            <pc:sldMk cId="1106986487" sldId="261"/>
            <ac:cxnSpMk id="11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1:50.843" v="52" actId="26606"/>
          <ac:cxnSpMkLst>
            <pc:docMk/>
            <pc:sldMk cId="1106986487" sldId="261"/>
            <ac:cxnSpMk id="12" creationId="{5021601D-2758-4B15-A31C-FDA184C51B3A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106986487" sldId="261"/>
            <ac:cxnSpMk id="26" creationId="{5021601D-2758-4B15-A31C-FDA184C51B3A}"/>
          </ac:cxnSpMkLst>
        </pc:cxnChg>
      </pc:sldChg>
      <pc:sldChg chg="addSp delSp modSp del mod setBg addAnim delAnim modAnim setClrOvrMap delDesignElem">
        <pc:chgData name="Eduardo Martín-Sonseca.Alonso" userId="044a8a39323ca9b2" providerId="LiveId" clId="{37839B77-9B63-4AAE-801F-3EFA7B99B021}" dt="2022-10-05T17:33:57.706" v="98" actId="47"/>
        <pc:sldMkLst>
          <pc:docMk/>
          <pc:sldMk cId="1015946967" sldId="262"/>
        </pc:sldMkLst>
        <pc:spChg chg="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2" creationId="{EEFFF1FB-241B-4CF4-A2C7-CFE2DA1A9AD1}"/>
          </ac:spMkLst>
        </pc:spChg>
        <pc:spChg chg="add del mod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3" creationId="{15C30D99-9D1D-F818-E779-B99040BA66C5}"/>
          </ac:spMkLst>
        </pc:spChg>
        <pc:spChg chg="mod ord">
          <ac:chgData name="Eduardo Martín-Sonseca.Alonso" userId="044a8a39323ca9b2" providerId="LiveId" clId="{37839B77-9B63-4AAE-801F-3EFA7B99B021}" dt="2022-10-05T17:33:48.072" v="96" actId="21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37839B77-9B63-4AAE-801F-3EFA7B99B021}" dt="2022-10-05T17:28:36.937" v="11" actId="478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LiveId" clId="{37839B77-9B63-4AAE-801F-3EFA7B99B021}" dt="2022-10-05T17:31:50.906" v="53" actId="26606"/>
          <ac:spMkLst>
            <pc:docMk/>
            <pc:sldMk cId="1015946967" sldId="262"/>
            <ac:spMk id="9" creationId="{87CC2527-562A-4F69-B487-4371E5B243E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7" creationId="{04812C46-200A-4DEB-A05E-3ED6C68C2387}"/>
          </ac:spMkLst>
        </pc:spChg>
        <pc:spChg chg="del">
          <ac:chgData name="Eduardo Martín-Sonseca.Alonso" userId="044a8a39323ca9b2" providerId="LiveId" clId="{37839B77-9B63-4AAE-801F-3EFA7B99B021}" dt="2022-10-05T17:28:56.768" v="12" actId="26606"/>
          <ac:spMkLst>
            <pc:docMk/>
            <pc:sldMk cId="1015946967" sldId="262"/>
            <ac:spMk id="19" creationId="{D1EA859B-E555-4109-94F3-6700E046E008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1015946967" sldId="262"/>
            <ac:spMk id="24" creationId="{AD72D4D1-076F-49D3-9889-EFC4F6D7CA66}"/>
          </ac:spMkLst>
        </pc:spChg>
        <pc:cxnChg chg="add del">
          <ac:chgData name="Eduardo Martín-Sonseca.Alonso" userId="044a8a39323ca9b2" providerId="LiveId" clId="{37839B77-9B63-4AAE-801F-3EFA7B99B021}" dt="2022-10-05T17:31:50.906" v="53" actId="26606"/>
          <ac:cxnSpMkLst>
            <pc:docMk/>
            <pc:sldMk cId="1015946967" sldId="262"/>
            <ac:cxnSpMk id="11" creationId="{BCDAEC91-5BCE-4B55-9CC0-43EF94CB734B}"/>
          </ac:cxnSpMkLst>
        </pc:cxnChg>
        <pc:cxnChg chg="add del">
          <ac:chgData name="Eduardo Martín-Sonseca.Alonso" userId="044a8a39323ca9b2" providerId="LiveId" clId="{37839B77-9B63-4AAE-801F-3EFA7B99B021}" dt="2022-10-05T17:33:25.819" v="85"/>
          <ac:cxnSpMkLst>
            <pc:docMk/>
            <pc:sldMk cId="1015946967" sldId="262"/>
            <ac:cxnSpMk id="26" creationId="{2D72A2C9-F3CA-4216-8BAD-FA4C970C3C4E}"/>
          </ac:cxnSpMkLst>
        </pc:cxnChg>
      </pc:sldChg>
      <pc:sldChg chg="addSp delSp del delDesignElem">
        <pc:chgData name="Eduardo Martín-Sonseca.Alonso" userId="044a8a39323ca9b2" providerId="LiveId" clId="{37839B77-9B63-4AAE-801F-3EFA7B99B021}" dt="2022-10-05T17:34:33.034" v="120" actId="47"/>
        <pc:sldMkLst>
          <pc:docMk/>
          <pc:sldMk cId="3858405899" sldId="26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3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858405899" sldId="263"/>
            <ac:spMk id="35" creationId="{D1EA859B-E555-4109-94F3-6700E046E008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04.820" v="133" actId="47"/>
        <pc:sldMkLst>
          <pc:docMk/>
          <pc:sldMk cId="3580276719" sldId="264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28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580276719" sldId="264"/>
            <ac:spMk id="30" creationId="{D1EA859B-E555-4109-94F3-6700E046E008}"/>
          </ac:spMkLst>
        </pc:spChg>
      </pc:sldChg>
      <pc:sldChg chg="addSp delSp modSp mod ord modTransition setBg delAnim modAnim setClrOvrMap">
        <pc:chgData name="Eduardo Martín-Sonseca.Alonso" userId="044a8a39323ca9b2" providerId="LiveId" clId="{37839B77-9B63-4AAE-801F-3EFA7B99B021}" dt="2022-10-05T18:49:52.343" v="3209"/>
        <pc:sldMkLst>
          <pc:docMk/>
          <pc:sldMk cId="4137332662" sldId="265"/>
        </pc:sldMkLst>
        <pc:spChg chg="mod">
          <ac:chgData name="Eduardo Martín-Sonseca.Alonso" userId="044a8a39323ca9b2" providerId="LiveId" clId="{37839B77-9B63-4AAE-801F-3EFA7B99B021}" dt="2022-10-05T17:57:28.176" v="1167" actId="122"/>
          <ac:spMkLst>
            <pc:docMk/>
            <pc:sldMk cId="4137332662" sldId="265"/>
            <ac:spMk id="2" creationId="{2A7DC3FE-66EB-750C-3214-9159D346F772}"/>
          </ac:spMkLst>
        </pc:spChg>
        <pc:spChg chg="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3" creationId="{E7DB1CBC-1C7A-9ED6-3A0E-B1FBBE84F9DB}"/>
          </ac:spMkLst>
        </pc:spChg>
        <pc:spChg chg="del mod ord">
          <ac:chgData name="Eduardo Martín-Sonseca.Alonso" userId="044a8a39323ca9b2" providerId="LiveId" clId="{37839B77-9B63-4AAE-801F-3EFA7B99B021}" dt="2022-10-05T17:48:07.413" v="832" actId="478"/>
          <ac:spMkLst>
            <pc:docMk/>
            <pc:sldMk cId="4137332662" sldId="265"/>
            <ac:spMk id="4" creationId="{F1E1F019-AE81-B16F-5ABB-78D9B2DD70F3}"/>
          </ac:spMkLst>
        </pc:spChg>
        <pc:spChg chg="add del mod ord">
          <ac:chgData name="Eduardo Martín-Sonseca.Alonso" userId="044a8a39323ca9b2" providerId="LiveId" clId="{37839B77-9B63-4AAE-801F-3EFA7B99B021}" dt="2022-10-05T18:04:37.681" v="1412" actId="20577"/>
          <ac:spMkLst>
            <pc:docMk/>
            <pc:sldMk cId="4137332662" sldId="265"/>
            <ac:spMk id="5" creationId="{4C43AC7E-1E6A-A806-6F01-694C1FEAE49C}"/>
          </ac:spMkLst>
        </pc:spChg>
        <pc:spChg chg="add del mod">
          <ac:chgData name="Eduardo Martín-Sonseca.Alonso" userId="044a8a39323ca9b2" providerId="LiveId" clId="{37839B77-9B63-4AAE-801F-3EFA7B99B021}" dt="2022-10-05T17:47:14.022" v="824" actId="21"/>
          <ac:spMkLst>
            <pc:docMk/>
            <pc:sldMk cId="4137332662" sldId="265"/>
            <ac:spMk id="6" creationId="{EC5FE7F7-1A78-F41C-E25A-80F60A59C04E}"/>
          </ac:spMkLst>
        </pc:spChg>
        <pc:spChg chg="add del mod">
          <ac:chgData name="Eduardo Martín-Sonseca.Alonso" userId="044a8a39323ca9b2" providerId="LiveId" clId="{37839B77-9B63-4AAE-801F-3EFA7B99B021}" dt="2022-10-05T17:47:18.768" v="825" actId="478"/>
          <ac:spMkLst>
            <pc:docMk/>
            <pc:sldMk cId="4137332662" sldId="265"/>
            <ac:spMk id="8" creationId="{F412C287-ADBF-9643-2507-17542D8FD001}"/>
          </ac:spMkLst>
        </pc:spChg>
        <pc:spChg chg="add del">
          <ac:chgData name="Eduardo Martín-Sonseca.Alonso" userId="044a8a39323ca9b2" providerId="LiveId" clId="{37839B77-9B63-4AAE-801F-3EFA7B99B021}" dt="2022-10-05T17:47:04.581" v="822" actId="26606"/>
          <ac:spMkLst>
            <pc:docMk/>
            <pc:sldMk cId="4137332662" sldId="265"/>
            <ac:spMk id="9" creationId="{10F24D38-B79E-44B4-830E-043F45D96DC2}"/>
          </ac:spMkLst>
        </pc:spChg>
        <pc:spChg chg="add del">
          <ac:chgData name="Eduardo Martín-Sonseca.Alonso" userId="044a8a39323ca9b2" providerId="LiveId" clId="{37839B77-9B63-4AAE-801F-3EFA7B99B021}" dt="2022-10-05T17:48:17.393" v="833" actId="26606"/>
          <ac:spMkLst>
            <pc:docMk/>
            <pc:sldMk cId="4137332662" sldId="265"/>
            <ac:spMk id="10" creationId="{E89ACC69-ADF2-492B-84C5-EA2CC16071F3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3" creationId="{8A64DD66-8CAE-7344-44F1-D1C2EC7D7C2E}"/>
          </ac:spMkLst>
        </pc:spChg>
        <pc:spChg chg="add del mod">
          <ac:chgData name="Eduardo Martín-Sonseca.Alonso" userId="044a8a39323ca9b2" providerId="LiveId" clId="{37839B77-9B63-4AAE-801F-3EFA7B99B021}" dt="2022-10-05T17:48:00.351" v="830"/>
          <ac:spMkLst>
            <pc:docMk/>
            <pc:sldMk cId="4137332662" sldId="265"/>
            <ac:spMk id="14" creationId="{1EDA2029-6D09-4405-05E5-3BB7CF2AC0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5" creationId="{B775CD93-9DF2-48CB-9F57-1BCA9A46C7FA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16" creationId="{6166C6D1-23AC-49C4-BA07-238E4E9F8CEB}"/>
          </ac:spMkLst>
        </pc:spChg>
        <pc:spChg chg="add del">
          <ac:chgData name="Eduardo Martín-Sonseca.Alonso" userId="044a8a39323ca9b2" providerId="LiveId" clId="{37839B77-9B63-4AAE-801F-3EFA7B99B021}" dt="2022-10-05T17:47:46.647" v="828" actId="26606"/>
          <ac:spMkLst>
            <pc:docMk/>
            <pc:sldMk cId="4137332662" sldId="265"/>
            <ac:spMk id="17" creationId="{71CFE9EA-50D8-4028-BE42-DC2D813BEA6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18" creationId="{31CC7FA7-1C63-39ED-23A3-2CD5D4DE9096}"/>
          </ac:spMkLst>
        </pc:spChg>
        <pc:spChg chg="add del mod">
          <ac:chgData name="Eduardo Martín-Sonseca.Alonso" userId="044a8a39323ca9b2" providerId="LiveId" clId="{37839B77-9B63-4AAE-801F-3EFA7B99B021}" dt="2022-10-05T17:48:35.207" v="835" actId="21"/>
          <ac:spMkLst>
            <pc:docMk/>
            <pc:sldMk cId="4137332662" sldId="265"/>
            <ac:spMk id="20" creationId="{2F47839A-C9C4-4962-D7B1-7812C94F7418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1" creationId="{E186B68C-84BC-4A6E-99D1-EE87483C1349}"/>
          </ac:spMkLst>
        </pc:spChg>
        <pc:spChg chg="add del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3" creationId="{1C091803-41C2-48E0-9228-5148460C7479}"/>
          </ac:spMkLst>
        </pc:spChg>
        <pc:spChg chg="add del mod">
          <ac:chgData name="Eduardo Martín-Sonseca.Alonso" userId="044a8a39323ca9b2" providerId="LiveId" clId="{37839B77-9B63-4AAE-801F-3EFA7B99B021}" dt="2022-10-05T17:49:06.666" v="838" actId="478"/>
          <ac:spMkLst>
            <pc:docMk/>
            <pc:sldMk cId="4137332662" sldId="265"/>
            <ac:spMk id="24" creationId="{50709DB1-30DA-4B4A-826C-EF26F20143F3}"/>
          </ac:spMkLst>
        </pc:spChg>
        <pc:spChg chg="add mo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25" creationId="{A7DE5D37-8AA9-8EF9-EECC-6BBE4B884199}"/>
          </ac:spMkLst>
        </pc:spChg>
        <pc:spChg chg="add del mod">
          <ac:chgData name="Eduardo Martín-Sonseca.Alonso" userId="044a8a39323ca9b2" providerId="LiveId" clId="{37839B77-9B63-4AAE-801F-3EFA7B99B021}" dt="2022-10-05T17:54:27.398" v="1028" actId="478"/>
          <ac:spMkLst>
            <pc:docMk/>
            <pc:sldMk cId="4137332662" sldId="265"/>
            <ac:spMk id="26" creationId="{E41C29E7-553A-39B4-E47C-50759FE35043}"/>
          </ac:spMkLst>
        </pc:spChg>
        <pc:spChg chg="add del mod">
          <ac:chgData name="Eduardo Martín-Sonseca.Alonso" userId="044a8a39323ca9b2" providerId="LiveId" clId="{37839B77-9B63-4AAE-801F-3EFA7B99B021}" dt="2022-10-05T17:56:12.282" v="1149" actId="478"/>
          <ac:spMkLst>
            <pc:docMk/>
            <pc:sldMk cId="4137332662" sldId="265"/>
            <ac:spMk id="27" creationId="{700E91C5-F49F-6E19-8185-FDE68ECE335F}"/>
          </ac:spMkLst>
        </pc:spChg>
        <pc:spChg chg="add mod">
          <ac:chgData name="Eduardo Martín-Sonseca.Alonso" userId="044a8a39323ca9b2" providerId="LiveId" clId="{37839B77-9B63-4AAE-801F-3EFA7B99B021}" dt="2022-10-05T18:04:39.762" v="1413" actId="20577"/>
          <ac:spMkLst>
            <pc:docMk/>
            <pc:sldMk cId="4137332662" sldId="265"/>
            <ac:spMk id="28" creationId="{71DD8969-159A-661E-C6F7-DDFB1B537A91}"/>
          </ac:spMkLst>
        </pc:spChg>
        <pc:spChg chg="add del">
          <ac:chgData name="Eduardo Martín-Sonseca.Alonso" userId="044a8a39323ca9b2" providerId="LiveId" clId="{37839B77-9B63-4AAE-801F-3EFA7B99B021}" dt="2022-10-05T17:49:26.872" v="843" actId="26606"/>
          <ac:spMkLst>
            <pc:docMk/>
            <pc:sldMk cId="4137332662" sldId="265"/>
            <ac:spMk id="30" creationId="{8537B233-9CDD-4A90-AABB-A8963DEE4FBC}"/>
          </ac:spMkLst>
        </pc:spChg>
        <pc:spChg chg="add del">
          <ac:chgData name="Eduardo Martín-Sonseca.Alonso" userId="044a8a39323ca9b2" providerId="LiveId" clId="{37839B77-9B63-4AAE-801F-3EFA7B99B021}" dt="2022-10-05T17:55:13.263" v="1038" actId="22"/>
          <ac:spMkLst>
            <pc:docMk/>
            <pc:sldMk cId="4137332662" sldId="265"/>
            <ac:spMk id="31" creationId="{F85C1F48-5F2F-91AD-6E36-52A7BBC07C8A}"/>
          </ac:spMkLst>
        </pc:spChg>
        <pc:spChg chg="add mod">
          <ac:chgData name="Eduardo Martín-Sonseca.Alonso" userId="044a8a39323ca9b2" providerId="LiveId" clId="{37839B77-9B63-4AAE-801F-3EFA7B99B021}" dt="2022-10-05T18:04:42.873" v="1414" actId="20577"/>
          <ac:spMkLst>
            <pc:docMk/>
            <pc:sldMk cId="4137332662" sldId="265"/>
            <ac:spMk id="33" creationId="{DE956C8E-1F49-127B-D31A-7047D13A4C2E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4" creationId="{2C910467-8185-45DD-B8A2-A88DF20DF6E0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5" creationId="{CDA1A2E9-63FE-408D-A803-8E306ECAB4B3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6" creationId="{1A882A9F-F4E9-4E23-8F0B-20B5DF42EAA9}"/>
          </ac:spMkLst>
        </pc:spChg>
        <pc:spChg chg="add">
          <ac:chgData name="Eduardo Martín-Sonseca.Alonso" userId="044a8a39323ca9b2" providerId="LiveId" clId="{37839B77-9B63-4AAE-801F-3EFA7B99B021}" dt="2022-10-05T17:49:26.903" v="844" actId="26606"/>
          <ac:spMkLst>
            <pc:docMk/>
            <pc:sldMk cId="4137332662" sldId="265"/>
            <ac:spMk id="37" creationId="{FBE9F90C-C163-435B-9A68-D15C92D1CF2B}"/>
          </ac:spMkLst>
        </pc:spChg>
        <pc:spChg chg="add mod">
          <ac:chgData name="Eduardo Martín-Sonseca.Alonso" userId="044a8a39323ca9b2" providerId="LiveId" clId="{37839B77-9B63-4AAE-801F-3EFA7B99B021}" dt="2022-10-05T17:58:40.052" v="1214" actId="404"/>
          <ac:spMkLst>
            <pc:docMk/>
            <pc:sldMk cId="4137332662" sldId="265"/>
            <ac:spMk id="38" creationId="{CA4169E5-9120-9091-CC2A-25C84492C2F1}"/>
          </ac:spMkLst>
        </pc:spChg>
        <pc:cxnChg chg="add del">
          <ac:chgData name="Eduardo Martín-Sonseca.Alonso" userId="044a8a39323ca9b2" providerId="LiveId" clId="{37839B77-9B63-4AAE-801F-3EFA7B99B021}" dt="2022-10-05T17:47:04.581" v="822" actId="26606"/>
          <ac:cxnSpMkLst>
            <pc:docMk/>
            <pc:sldMk cId="4137332662" sldId="265"/>
            <ac:cxnSpMk id="11" creationId="{FC469874-256B-45B3-A79C-7591B4BA1ECC}"/>
          </ac:cxnSpMkLst>
        </pc:cxnChg>
        <pc:cxnChg chg="add del">
          <ac:chgData name="Eduardo Martín-Sonseca.Alonso" userId="044a8a39323ca9b2" providerId="LiveId" clId="{37839B77-9B63-4AAE-801F-3EFA7B99B021}" dt="2022-10-05T17:48:17.393" v="833" actId="26606"/>
          <ac:cxnSpMkLst>
            <pc:docMk/>
            <pc:sldMk cId="4137332662" sldId="265"/>
            <ac:cxnSpMk id="12" creationId="{F2AE495E-2AAF-4BC1-87A5-331009D82896}"/>
          </ac:cxnSpMkLst>
        </pc:cxnChg>
        <pc:cxnChg chg="add del">
          <ac:chgData name="Eduardo Martín-Sonseca.Alonso" userId="044a8a39323ca9b2" providerId="LiveId" clId="{37839B77-9B63-4AAE-801F-3EFA7B99B021}" dt="2022-10-05T17:47:46.647" v="828" actId="26606"/>
          <ac:cxnSpMkLst>
            <pc:docMk/>
            <pc:sldMk cId="4137332662" sldId="265"/>
            <ac:cxnSpMk id="19" creationId="{9A218DD6-0CC7-465B-B80F-747F97B4021F}"/>
          </ac:cxnSpMkLst>
        </pc:cxnChg>
        <pc:cxnChg chg="add del">
          <ac:chgData name="Eduardo Martín-Sonseca.Alonso" userId="044a8a39323ca9b2" providerId="LiveId" clId="{37839B77-9B63-4AAE-801F-3EFA7B99B021}" dt="2022-10-05T17:49:26.872" v="843" actId="26606"/>
          <ac:cxnSpMkLst>
            <pc:docMk/>
            <pc:sldMk cId="4137332662" sldId="265"/>
            <ac:cxnSpMk id="32" creationId="{040575EE-C594-4566-BC00-663004E52AB5}"/>
          </ac:cxnSpMkLst>
        </pc:cxnChg>
      </pc:sldChg>
      <pc:sldChg chg="addSp delSp modSp del mod">
        <pc:chgData name="Eduardo Martín-Sonseca.Alonso" userId="044a8a39323ca9b2" providerId="LiveId" clId="{37839B77-9B63-4AAE-801F-3EFA7B99B021}" dt="2022-10-05T18:30:39.830" v="3087" actId="47"/>
        <pc:sldMkLst>
          <pc:docMk/>
          <pc:sldMk cId="1986842871" sldId="266"/>
        </pc:sldMkLst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2" creationId="{F0C22993-4CD9-EBAF-934E-DB27FCD13528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1986842871" sldId="266"/>
            <ac:spMk id="3" creationId="{00F9F412-0DEC-BB8A-A779-2A4092B186BE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5" creationId="{C563AFCC-40F6-F39C-A219-1887C68AAC3A}"/>
          </ac:spMkLst>
        </pc:spChg>
        <pc:spChg chg="add del mod">
          <ac:chgData name="Eduardo Martín-Sonseca.Alonso" userId="044a8a39323ca9b2" providerId="LiveId" clId="{37839B77-9B63-4AAE-801F-3EFA7B99B021}" dt="2022-10-05T17:50:13.792" v="853" actId="21"/>
          <ac:spMkLst>
            <pc:docMk/>
            <pc:sldMk cId="1986842871" sldId="266"/>
            <ac:spMk id="6" creationId="{F0B328CB-B0CF-A792-2845-505DF487E672}"/>
          </ac:spMkLst>
        </pc:spChg>
        <pc:spChg chg="add del mod">
          <ac:chgData name="Eduardo Martín-Sonseca.Alonso" userId="044a8a39323ca9b2" providerId="LiveId" clId="{37839B77-9B63-4AAE-801F-3EFA7B99B021}" dt="2022-10-05T17:50:05.042" v="852" actId="478"/>
          <ac:spMkLst>
            <pc:docMk/>
            <pc:sldMk cId="1986842871" sldId="266"/>
            <ac:spMk id="8" creationId="{7AD29718-E66A-A633-77C8-5BF212C44625}"/>
          </ac:spMkLst>
        </pc:spChg>
      </pc:sldChg>
      <pc:sldChg chg="addSp delSp modSp mod modTransition setBg delAnim modAnim">
        <pc:chgData name="Eduardo Martín-Sonseca.Alonso" userId="044a8a39323ca9b2" providerId="LiveId" clId="{37839B77-9B63-4AAE-801F-3EFA7B99B021}" dt="2022-10-05T18:49:52.343" v="3209"/>
        <pc:sldMkLst>
          <pc:docMk/>
          <pc:sldMk cId="147166308" sldId="267"/>
        </pc:sldMkLst>
        <pc:spChg chg="mod or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2" creationId="{AF782538-6BA3-40E9-97C7-BA07F82D710C}"/>
          </ac:spMkLst>
        </pc:spChg>
        <pc:spChg chg="del mod">
          <ac:chgData name="Eduardo Martín-Sonseca.Alonso" userId="044a8a39323ca9b2" providerId="LiveId" clId="{37839B77-9B63-4AAE-801F-3EFA7B99B021}" dt="2022-10-05T18:34:22.831" v="3157" actId="478"/>
          <ac:spMkLst>
            <pc:docMk/>
            <pc:sldMk cId="147166308" sldId="267"/>
            <ac:spMk id="3" creationId="{C852E464-83C1-F6D1-E15D-28524028C9F1}"/>
          </ac:spMkLst>
        </pc:spChg>
        <pc:spChg chg="del mod ord">
          <ac:chgData name="Eduardo Martín-Sonseca.Alonso" userId="044a8a39323ca9b2" providerId="LiveId" clId="{37839B77-9B63-4AAE-801F-3EFA7B99B021}" dt="2022-10-05T18:37:34.368" v="3185" actId="478"/>
          <ac:spMkLst>
            <pc:docMk/>
            <pc:sldMk cId="147166308" sldId="267"/>
            <ac:spMk id="4" creationId="{458A7921-403F-ED21-3E2F-51270E6BAA2B}"/>
          </ac:spMkLst>
        </pc:spChg>
        <pc:spChg chg="add mod">
          <ac:chgData name="Eduardo Martín-Sonseca.Alonso" userId="044a8a39323ca9b2" providerId="LiveId" clId="{37839B77-9B63-4AAE-801F-3EFA7B99B021}" dt="2022-10-05T18:38:16.884" v="3193" actId="14100"/>
          <ac:spMkLst>
            <pc:docMk/>
            <pc:sldMk cId="147166308" sldId="267"/>
            <ac:spMk id="6" creationId="{96F7F26F-F2C6-7957-FF63-E74B3106DDED}"/>
          </ac:spMkLst>
        </pc:spChg>
        <pc:spChg chg="add mod">
          <ac:chgData name="Eduardo Martín-Sonseca.Alonso" userId="044a8a39323ca9b2" providerId="LiveId" clId="{37839B77-9B63-4AAE-801F-3EFA7B99B021}" dt="2022-10-05T18:37:45.374" v="3186"/>
          <ac:spMkLst>
            <pc:docMk/>
            <pc:sldMk cId="147166308" sldId="267"/>
            <ac:spMk id="7" creationId="{4D1FE0E6-D1CE-E33F-24E6-CB73D732F6F7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1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3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7:29.938" v="3184" actId="26606"/>
          <ac:spMkLst>
            <pc:docMk/>
            <pc:sldMk cId="147166308" sldId="267"/>
            <ac:spMk id="15" creationId="{A47020BD-3785-4628-8C5E-A4011B43EF88}"/>
          </ac:spMkLst>
        </pc:spChg>
      </pc:sldChg>
      <pc:sldChg chg="modSp del">
        <pc:chgData name="Eduardo Martín-Sonseca.Alonso" userId="044a8a39323ca9b2" providerId="LiveId" clId="{37839B77-9B63-4AAE-801F-3EFA7B99B021}" dt="2022-10-05T18:05:09.514" v="1415" actId="47"/>
        <pc:sldMkLst>
          <pc:docMk/>
          <pc:sldMk cId="2542492578" sldId="268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2" creationId="{8607B768-0810-B456-80FF-C4AE6555F84F}"/>
          </ac:spMkLst>
        </pc:spChg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2542492578" sldId="268"/>
            <ac:spMk id="3" creationId="{41D81B99-2D68-EAFF-6209-27B8EC39288F}"/>
          </ac:spMkLst>
        </pc:spChg>
      </pc:sldChg>
      <pc:sldChg chg="addSp delSp modSp mod setBg">
        <pc:chgData name="Eduardo Martín-Sonseca.Alonso" userId="044a8a39323ca9b2" providerId="LiveId" clId="{37839B77-9B63-4AAE-801F-3EFA7B99B021}" dt="2022-10-05T18:47:01.934" v="3198" actId="113"/>
        <pc:sldMkLst>
          <pc:docMk/>
          <pc:sldMk cId="2049985783" sldId="269"/>
        </pc:sldMkLst>
        <pc:spChg chg="mo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2" creationId="{C72BE69A-9CC3-B6DB-D96B-D5B859E8B1E0}"/>
          </ac:spMkLst>
        </pc:spChg>
        <pc:spChg chg="del mod">
          <ac:chgData name="Eduardo Martín-Sonseca.Alonso" userId="044a8a39323ca9b2" providerId="LiveId" clId="{37839B77-9B63-4AAE-801F-3EFA7B99B021}" dt="2022-10-05T18:38:40.760" v="3194" actId="478"/>
          <ac:spMkLst>
            <pc:docMk/>
            <pc:sldMk cId="2049985783" sldId="269"/>
            <ac:spMk id="3" creationId="{C99A62D3-153B-DF03-D089-BF6ACF462784}"/>
          </ac:spMkLst>
        </pc:spChg>
        <pc:spChg chg="or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4" creationId="{DD183648-FD5B-F4B3-C1E9-1BEB2C4915DD}"/>
          </ac:spMkLst>
        </pc:spChg>
        <pc:spChg chg="add mod">
          <ac:chgData name="Eduardo Martín-Sonseca.Alonso" userId="044a8a39323ca9b2" providerId="LiveId" clId="{37839B77-9B63-4AAE-801F-3EFA7B99B021}" dt="2022-10-05T18:47:01.934" v="3198" actId="113"/>
          <ac:spMkLst>
            <pc:docMk/>
            <pc:sldMk cId="2049985783" sldId="269"/>
            <ac:spMk id="6" creationId="{3A214500-B530-2654-9FC2-679349A85AB5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1" creationId="{C2554CA6-288E-4202-BC52-2E5A8F0C0AED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3" creationId="{B10BB131-AC8E-4A8E-A5D1-36260F720C3B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5" creationId="{5B7778FC-632E-4DCA-A7CB-0D7731CCF970}"/>
          </ac:spMkLst>
        </pc:spChg>
        <pc:spChg chg="add">
          <ac:chgData name="Eduardo Martín-Sonseca.Alonso" userId="044a8a39323ca9b2" providerId="LiveId" clId="{37839B77-9B63-4AAE-801F-3EFA7B99B021}" dt="2022-10-05T18:38:50.542" v="3196" actId="26606"/>
          <ac:spMkLst>
            <pc:docMk/>
            <pc:sldMk cId="2049985783" sldId="269"/>
            <ac:spMk id="17" creationId="{FA23A907-97FB-4A8F-880A-DD77401C4296}"/>
          </ac:spMkLst>
        </pc:spChg>
      </pc:sldChg>
      <pc:sldChg chg="modSp">
        <pc:chgData name="Eduardo Martín-Sonseca.Alonso" userId="044a8a39323ca9b2" providerId="LiveId" clId="{37839B77-9B63-4AAE-801F-3EFA7B99B021}" dt="2022-10-05T17:33:25.819" v="85"/>
        <pc:sldMkLst>
          <pc:docMk/>
          <pc:sldMk cId="43089264" sldId="270"/>
        </pc:sldMkLst>
        <pc:spChg chg="mod">
          <ac:chgData name="Eduardo Martín-Sonseca.Alonso" userId="044a8a39323ca9b2" providerId="LiveId" clId="{37839B77-9B63-4AAE-801F-3EFA7B99B021}" dt="2022-10-05T17:33:25.819" v="85"/>
          <ac:spMkLst>
            <pc:docMk/>
            <pc:sldMk cId="43089264" sldId="270"/>
            <ac:spMk id="2" creationId="{45FB622A-3735-1AE0-8C20-270A97E71FEC}"/>
          </ac:spMkLst>
        </pc:spChg>
      </pc:sldChg>
      <pc:sldChg chg="addSp delSp modSp delDesignElem">
        <pc:chgData name="Eduardo Martín-Sonseca.Alonso" userId="044a8a39323ca9b2" providerId="LiveId" clId="{37839B77-9B63-4AAE-801F-3EFA7B99B021}" dt="2022-10-05T18:52:47.166" v="3251"/>
        <pc:sldMkLst>
          <pc:docMk/>
          <pc:sldMk cId="2585561534" sldId="271"/>
        </pc:sldMkLst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2" creationId="{E7603FB8-F519-D73E-2B61-71FBE03F3533}"/>
          </ac:spMkLst>
        </pc:spChg>
        <pc:spChg chg="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3" creationId="{AC322D12-B8C2-CD13-C768-6FAFCE0E11A1}"/>
          </ac:spMkLst>
        </pc:spChg>
        <pc:spChg chg="add del mod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6" creationId="{84019DE4-B6C7-3C3A-3D0C-E843415A6B7F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1" creationId="{E862BE82-D00D-42C1-BF16-93AA37870C32}"/>
          </ac:spMkLst>
        </pc:spChg>
        <pc:spChg chg="add del">
          <ac:chgData name="Eduardo Martín-Sonseca.Alonso" userId="044a8a39323ca9b2" providerId="LiveId" clId="{37839B77-9B63-4AAE-801F-3EFA7B99B021}" dt="2022-10-05T18:52:47.166" v="3251"/>
          <ac:spMkLst>
            <pc:docMk/>
            <pc:sldMk cId="2585561534" sldId="271"/>
            <ac:spMk id="72" creationId="{F6D92C2D-1D3D-4974-918C-06579FB354A9}"/>
          </ac:spMkLst>
        </pc:spChg>
      </pc:sldChg>
      <pc:sldChg chg="addSp delSp del delDesignElem">
        <pc:chgData name="Eduardo Martín-Sonseca.Alonso" userId="044a8a39323ca9b2" providerId="LiveId" clId="{37839B77-9B63-4AAE-801F-3EFA7B99B021}" dt="2022-10-05T17:35:39.363" v="144" actId="47"/>
        <pc:sldMkLst>
          <pc:docMk/>
          <pc:sldMk cId="3255652957" sldId="273"/>
        </pc:sldMkLst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4" creationId="{04812C46-200A-4DEB-A05E-3ED6C68C2387}"/>
          </ac:spMkLst>
        </pc:spChg>
        <pc:spChg chg="add del">
          <ac:chgData name="Eduardo Martín-Sonseca.Alonso" userId="044a8a39323ca9b2" providerId="LiveId" clId="{37839B77-9B63-4AAE-801F-3EFA7B99B021}" dt="2022-10-05T17:33:25.819" v="85"/>
          <ac:spMkLst>
            <pc:docMk/>
            <pc:sldMk cId="3255652957" sldId="273"/>
            <ac:spMk id="26" creationId="{D1EA859B-E555-4109-94F3-6700E046E008}"/>
          </ac:spMkLst>
        </pc:spChg>
      </pc:sldChg>
      <pc:sldChg chg="add del">
        <pc:chgData name="Eduardo Martín-Sonseca.Alonso" userId="044a8a39323ca9b2" providerId="LiveId" clId="{37839B77-9B63-4AAE-801F-3EFA7B99B021}" dt="2022-10-05T17:31:49.020" v="47" actId="2890"/>
        <pc:sldMkLst>
          <pc:docMk/>
          <pc:sldMk cId="942453371" sldId="274"/>
        </pc:sldMkLst>
      </pc:sldChg>
      <pc:sldChg chg="modSp ad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4144329613" sldId="274"/>
        </pc:sldMkLst>
        <pc:spChg chg="mod">
          <ac:chgData name="Eduardo Martín-Sonseca.Alonso" userId="044a8a39323ca9b2" providerId="LiveId" clId="{37839B77-9B63-4AAE-801F-3EFA7B99B021}" dt="2022-10-05T17:33:40.157" v="95" actId="20577"/>
          <ac:spMkLst>
            <pc:docMk/>
            <pc:sldMk cId="4144329613" sldId="274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3:52.236" v="97"/>
          <ac:spMkLst>
            <pc:docMk/>
            <pc:sldMk cId="4144329613" sldId="274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603837440" sldId="275"/>
        </pc:sldMkLst>
        <pc:spChg chg="mod">
          <ac:chgData name="Eduardo Martín-Sonseca.Alonso" userId="044a8a39323ca9b2" providerId="LiveId" clId="{37839B77-9B63-4AAE-801F-3EFA7B99B021}" dt="2022-10-05T17:34:09.980" v="113" actId="20577"/>
          <ac:spMkLst>
            <pc:docMk/>
            <pc:sldMk cId="3603837440" sldId="275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28.732" v="119" actId="27636"/>
          <ac:spMkLst>
            <pc:docMk/>
            <pc:sldMk cId="3603837440" sldId="275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2957840866" sldId="276"/>
        </pc:sldMkLst>
        <pc:spChg chg="mod">
          <ac:chgData name="Eduardo Martín-Sonseca.Alonso" userId="044a8a39323ca9b2" providerId="LiveId" clId="{37839B77-9B63-4AAE-801F-3EFA7B99B021}" dt="2022-10-05T17:34:49.344" v="130" actId="20577"/>
          <ac:spMkLst>
            <pc:docMk/>
            <pc:sldMk cId="2957840866" sldId="276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4:57.560" v="132" actId="27636"/>
          <ac:spMkLst>
            <pc:docMk/>
            <pc:sldMk cId="2957840866" sldId="276"/>
            <ac:spMk id="3" creationId="{FDA276B4-AFA8-445E-BF46-D797C1B3F0B0}"/>
          </ac:spMkLst>
        </pc:spChg>
      </pc:sldChg>
      <pc:sldChg chg="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3340421590" sldId="277"/>
        </pc:sldMkLst>
        <pc:spChg chg="mod">
          <ac:chgData name="Eduardo Martín-Sonseca.Alonso" userId="044a8a39323ca9b2" providerId="LiveId" clId="{37839B77-9B63-4AAE-801F-3EFA7B99B021}" dt="2022-10-05T17:35:18.999" v="139" actId="20577"/>
          <ac:spMkLst>
            <pc:docMk/>
            <pc:sldMk cId="3340421590" sldId="277"/>
            <ac:spMk id="2" creationId="{71AEC653-CF21-4A83-8228-4AB13A9E6A67}"/>
          </ac:spMkLst>
        </pc:spChg>
        <pc:spChg chg="mod">
          <ac:chgData name="Eduardo Martín-Sonseca.Alonso" userId="044a8a39323ca9b2" providerId="LiveId" clId="{37839B77-9B63-4AAE-801F-3EFA7B99B021}" dt="2022-10-05T17:35:34.493" v="143" actId="1076"/>
          <ac:spMkLst>
            <pc:docMk/>
            <pc:sldMk cId="3340421590" sldId="277"/>
            <ac:spMk id="3" creationId="{FDA276B4-AFA8-445E-BF46-D797C1B3F0B0}"/>
          </ac:spMkLst>
        </pc:spChg>
      </pc:sldChg>
      <pc:sldChg chg="delSp modSp add mod ord modTransition">
        <pc:chgData name="Eduardo Martín-Sonseca.Alonso" userId="044a8a39323ca9b2" providerId="LiveId" clId="{37839B77-9B63-4AAE-801F-3EFA7B99B021}" dt="2022-10-05T18:49:52.343" v="3209"/>
        <pc:sldMkLst>
          <pc:docMk/>
          <pc:sldMk cId="316164814" sldId="278"/>
        </pc:sldMkLst>
        <pc:spChg chg="mod">
          <ac:chgData name="Eduardo Martín-Sonseca.Alonso" userId="044a8a39323ca9b2" providerId="LiveId" clId="{37839B77-9B63-4AAE-801F-3EFA7B99B021}" dt="2022-10-05T18:09:24.673" v="1694" actId="1076"/>
          <ac:spMkLst>
            <pc:docMk/>
            <pc:sldMk cId="316164814" sldId="278"/>
            <ac:spMk id="5" creationId="{4C43AC7E-1E6A-A806-6F01-694C1FEAE49C}"/>
          </ac:spMkLst>
        </pc:spChg>
        <pc:spChg chg="del">
          <ac:chgData name="Eduardo Martín-Sonseca.Alonso" userId="044a8a39323ca9b2" providerId="LiveId" clId="{37839B77-9B63-4AAE-801F-3EFA7B99B021}" dt="2022-10-05T17:59:34.480" v="1230" actId="478"/>
          <ac:spMkLst>
            <pc:docMk/>
            <pc:sldMk cId="316164814" sldId="278"/>
            <ac:spMk id="28" creationId="{71DD8969-159A-661E-C6F7-DDFB1B537A91}"/>
          </ac:spMkLst>
        </pc:spChg>
        <pc:spChg chg="del">
          <ac:chgData name="Eduardo Martín-Sonseca.Alonso" userId="044a8a39323ca9b2" providerId="LiveId" clId="{37839B77-9B63-4AAE-801F-3EFA7B99B021}" dt="2022-10-05T17:59:36.211" v="1231" actId="478"/>
          <ac:spMkLst>
            <pc:docMk/>
            <pc:sldMk cId="316164814" sldId="278"/>
            <ac:spMk id="33" creationId="{DE956C8E-1F49-127B-D31A-7047D13A4C2E}"/>
          </ac:spMkLst>
        </pc:spChg>
        <pc:spChg chg="mod">
          <ac:chgData name="Eduardo Martín-Sonseca.Alonso" userId="044a8a39323ca9b2" providerId="LiveId" clId="{37839B77-9B63-4AAE-801F-3EFA7B99B021}" dt="2022-10-05T17:59:22.318" v="1229" actId="20577"/>
          <ac:spMkLst>
            <pc:docMk/>
            <pc:sldMk cId="316164814" sldId="278"/>
            <ac:spMk id="38" creationId="{CA4169E5-9120-9091-CC2A-25C84492C2F1}"/>
          </ac:spMkLst>
        </pc:spChg>
      </pc:sldChg>
      <pc:sldChg chg="delSp add del setBg delDesignElem">
        <pc:chgData name="Eduardo Martín-Sonseca.Alonso" userId="044a8a39323ca9b2" providerId="LiveId" clId="{37839B77-9B63-4AAE-801F-3EFA7B99B021}" dt="2022-10-05T17:59:03.400" v="1217" actId="47"/>
        <pc:sldMkLst>
          <pc:docMk/>
          <pc:sldMk cId="1121417007" sldId="278"/>
        </pc:sldMkLst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4" creationId="{2C910467-8185-45DD-B8A2-A88DF20DF6E0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5" creationId="{CDA1A2E9-63FE-408D-A803-8E306ECAB4B3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6" creationId="{1A882A9F-F4E9-4E23-8F0B-20B5DF42EAA9}"/>
          </ac:spMkLst>
        </pc:spChg>
        <pc:spChg chg="del">
          <ac:chgData name="Eduardo Martín-Sonseca.Alonso" userId="044a8a39323ca9b2" providerId="LiveId" clId="{37839B77-9B63-4AAE-801F-3EFA7B99B021}" dt="2022-10-05T17:58:58.992" v="1216"/>
          <ac:spMkLst>
            <pc:docMk/>
            <pc:sldMk cId="1121417007" sldId="278"/>
            <ac:spMk id="37" creationId="{FBE9F90C-C163-435B-9A68-D15C92D1CF2B}"/>
          </ac:spMkLst>
        </pc:spChg>
      </pc:sldChg>
      <pc:sldChg chg="addSp delSp add del setBg delDesignElem">
        <pc:chgData name="Eduardo Martín-Sonseca.Alonso" userId="044a8a39323ca9b2" providerId="LiveId" clId="{37839B77-9B63-4AAE-801F-3EFA7B99B021}" dt="2022-10-05T17:57:27.233" v="1166"/>
        <pc:sldMkLst>
          <pc:docMk/>
          <pc:sldMk cId="1224739728" sldId="278"/>
        </pc:sldMkLst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4" creationId="{2C910467-8185-45DD-B8A2-A88DF20DF6E0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5" creationId="{CDA1A2E9-63FE-408D-A803-8E306ECAB4B3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6" creationId="{1A882A9F-F4E9-4E23-8F0B-20B5DF42EAA9}"/>
          </ac:spMkLst>
        </pc:spChg>
        <pc:spChg chg="add del">
          <ac:chgData name="Eduardo Martín-Sonseca.Alonso" userId="044a8a39323ca9b2" providerId="LiveId" clId="{37839B77-9B63-4AAE-801F-3EFA7B99B021}" dt="2022-10-05T17:57:27.233" v="1166"/>
          <ac:spMkLst>
            <pc:docMk/>
            <pc:sldMk cId="1224739728" sldId="278"/>
            <ac:spMk id="37" creationId="{FBE9F90C-C163-435B-9A68-D15C92D1CF2B}"/>
          </ac:spMkLst>
        </pc:spChg>
      </pc:sldChg>
      <pc:sldChg chg="addSp delSp modSp add mod or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1742839268" sldId="279"/>
        </pc:sldMkLst>
        <pc:spChg chg="add mod">
          <ac:chgData name="Eduardo Martín-Sonseca.Alonso" userId="044a8a39323ca9b2" providerId="LiveId" clId="{37839B77-9B63-4AAE-801F-3EFA7B99B021}" dt="2022-10-05T18:03:13.947" v="1307" actId="20577"/>
          <ac:spMkLst>
            <pc:docMk/>
            <pc:sldMk cId="1742839268" sldId="279"/>
            <ac:spMk id="4" creationId="{F51D6295-97C2-8AE6-70F1-9E4E399E67E6}"/>
          </ac:spMkLst>
        </pc:spChg>
        <pc:spChg chg="del">
          <ac:chgData name="Eduardo Martín-Sonseca.Alonso" userId="044a8a39323ca9b2" providerId="LiveId" clId="{37839B77-9B63-4AAE-801F-3EFA7B99B021}" dt="2022-10-05T18:02:04.407" v="1274" actId="478"/>
          <ac:spMkLst>
            <pc:docMk/>
            <pc:sldMk cId="1742839268" sldId="279"/>
            <ac:spMk id="5" creationId="{4C43AC7E-1E6A-A806-6F01-694C1FEAE49C}"/>
          </ac:spMkLst>
        </pc:spChg>
        <pc:spChg chg="add mod">
          <ac:chgData name="Eduardo Martín-Sonseca.Alonso" userId="044a8a39323ca9b2" providerId="LiveId" clId="{37839B77-9B63-4AAE-801F-3EFA7B99B021}" dt="2022-10-05T18:04:11.877" v="1364" actId="1036"/>
          <ac:spMkLst>
            <pc:docMk/>
            <pc:sldMk cId="1742839268" sldId="279"/>
            <ac:spMk id="7" creationId="{97C76C38-C8FF-F7CA-5D4C-0F59DF619C6A}"/>
          </ac:spMkLst>
        </pc:spChg>
        <pc:spChg chg="mod">
          <ac:chgData name="Eduardo Martín-Sonseca.Alonso" userId="044a8a39323ca9b2" providerId="LiveId" clId="{37839B77-9B63-4AAE-801F-3EFA7B99B021}" dt="2022-10-05T18:01:47.553" v="1273" actId="1076"/>
          <ac:spMkLst>
            <pc:docMk/>
            <pc:sldMk cId="1742839268" sldId="279"/>
            <ac:spMk id="38" creationId="{CA4169E5-9120-9091-CC2A-25C84492C2F1}"/>
          </ac:spMkLst>
        </pc:spChg>
      </pc:sldChg>
      <pc:sldChg chg="addSp delSp modSp add mod modTransition">
        <pc:chgData name="Eduardo Martín-Sonseca.Alonso" userId="044a8a39323ca9b2" providerId="LiveId" clId="{37839B77-9B63-4AAE-801F-3EFA7B99B021}" dt="2022-10-05T18:49:52.343" v="3209"/>
        <pc:sldMkLst>
          <pc:docMk/>
          <pc:sldMk cId="3883349450" sldId="280"/>
        </pc:sldMkLst>
        <pc:spChg chg="mod">
          <ac:chgData name="Eduardo Martín-Sonseca.Alonso" userId="044a8a39323ca9b2" providerId="LiveId" clId="{37839B77-9B63-4AAE-801F-3EFA7B99B021}" dt="2022-10-05T18:18:47.101" v="2349" actId="403"/>
          <ac:spMkLst>
            <pc:docMk/>
            <pc:sldMk cId="3883349450" sldId="280"/>
            <ac:spMk id="4" creationId="{F51D6295-97C2-8AE6-70F1-9E4E399E67E6}"/>
          </ac:spMkLst>
        </pc:spChg>
        <pc:spChg chg="add mod">
          <ac:chgData name="Eduardo Martín-Sonseca.Alonso" userId="044a8a39323ca9b2" providerId="LiveId" clId="{37839B77-9B63-4AAE-801F-3EFA7B99B021}" dt="2022-10-05T18:19:13.723" v="2355" actId="1076"/>
          <ac:spMkLst>
            <pc:docMk/>
            <pc:sldMk cId="3883349450" sldId="280"/>
            <ac:spMk id="5" creationId="{F66509A1-CE9E-11C9-7CBF-66896160AFDD}"/>
          </ac:spMkLst>
        </pc:spChg>
        <pc:spChg chg="del">
          <ac:chgData name="Eduardo Martín-Sonseca.Alonso" userId="044a8a39323ca9b2" providerId="LiveId" clId="{37839B77-9B63-4AAE-801F-3EFA7B99B021}" dt="2022-10-05T18:06:33.389" v="1441" actId="478"/>
          <ac:spMkLst>
            <pc:docMk/>
            <pc:sldMk cId="3883349450" sldId="280"/>
            <ac:spMk id="7" creationId="{97C76C38-C8FF-F7CA-5D4C-0F59DF619C6A}"/>
          </ac:spMkLst>
        </pc:spChg>
        <pc:spChg chg="add mod">
          <ac:chgData name="Eduardo Martín-Sonseca.Alonso" userId="044a8a39323ca9b2" providerId="LiveId" clId="{37839B77-9B63-4AAE-801F-3EFA7B99B021}" dt="2022-10-05T18:19:19.518" v="2356" actId="1076"/>
          <ac:spMkLst>
            <pc:docMk/>
            <pc:sldMk cId="3883349450" sldId="280"/>
            <ac:spMk id="8" creationId="{B00BDDAF-B4CF-36B9-8161-81CCC351A1F9}"/>
          </ac:spMkLst>
        </pc:spChg>
        <pc:spChg chg="add mod">
          <ac:chgData name="Eduardo Martín-Sonseca.Alonso" userId="044a8a39323ca9b2" providerId="LiveId" clId="{37839B77-9B63-4AAE-801F-3EFA7B99B021}" dt="2022-10-05T18:19:23.839" v="2357" actId="1076"/>
          <ac:spMkLst>
            <pc:docMk/>
            <pc:sldMk cId="3883349450" sldId="280"/>
            <ac:spMk id="10" creationId="{5AB6A6EE-E3F2-AFD8-2C2B-09DEFB1D2687}"/>
          </ac:spMkLst>
        </pc:spChg>
        <pc:spChg chg="add mod">
          <ac:chgData name="Eduardo Martín-Sonseca.Alonso" userId="044a8a39323ca9b2" providerId="LiveId" clId="{37839B77-9B63-4AAE-801F-3EFA7B99B021}" dt="2022-10-05T18:21:50.708" v="2548" actId="14100"/>
          <ac:spMkLst>
            <pc:docMk/>
            <pc:sldMk cId="3883349450" sldId="280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10:08.533" v="1707" actId="20577"/>
          <ac:spMkLst>
            <pc:docMk/>
            <pc:sldMk cId="3883349450" sldId="280"/>
            <ac:spMk id="38" creationId="{CA4169E5-9120-9091-CC2A-25C84492C2F1}"/>
          </ac:spMkLst>
        </pc:spChg>
      </pc:sldChg>
      <pc:sldChg chg="addSp delSp modSp add mod modTransition modAnim">
        <pc:chgData name="Eduardo Martín-Sonseca.Alonso" userId="044a8a39323ca9b2" providerId="LiveId" clId="{37839B77-9B63-4AAE-801F-3EFA7B99B021}" dt="2022-10-05T18:49:52.343" v="3209"/>
        <pc:sldMkLst>
          <pc:docMk/>
          <pc:sldMk cId="613202933" sldId="281"/>
        </pc:sldMkLst>
        <pc:spChg chg="mod">
          <ac:chgData name="Eduardo Martín-Sonseca.Alonso" userId="044a8a39323ca9b2" providerId="LiveId" clId="{37839B77-9B63-4AAE-801F-3EFA7B99B021}" dt="2022-10-05T18:30:58.659" v="3088" actId="1076"/>
          <ac:spMkLst>
            <pc:docMk/>
            <pc:sldMk cId="613202933" sldId="281"/>
            <ac:spMk id="4" creationId="{F51D6295-97C2-8AE6-70F1-9E4E399E67E6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5" creationId="{F66509A1-CE9E-11C9-7CBF-66896160AFDD}"/>
          </ac:spMkLst>
        </pc:spChg>
        <pc:spChg chg="add del mod">
          <ac:chgData name="Eduardo Martín-Sonseca.Alonso" userId="044a8a39323ca9b2" providerId="LiveId" clId="{37839B77-9B63-4AAE-801F-3EFA7B99B021}" dt="2022-10-05T18:32:06.840" v="3109" actId="478"/>
          <ac:spMkLst>
            <pc:docMk/>
            <pc:sldMk cId="613202933" sldId="281"/>
            <ac:spMk id="6" creationId="{7393B6D2-6E5C-4C3B-4B27-696178BD2A37}"/>
          </ac:spMkLst>
        </pc:spChg>
        <pc:spChg chg="add mod">
          <ac:chgData name="Eduardo Martín-Sonseca.Alonso" userId="044a8a39323ca9b2" providerId="LiveId" clId="{37839B77-9B63-4AAE-801F-3EFA7B99B021}" dt="2022-10-05T18:33:11.995" v="3140" actId="113"/>
          <ac:spMkLst>
            <pc:docMk/>
            <pc:sldMk cId="613202933" sldId="281"/>
            <ac:spMk id="7" creationId="{9125BEFB-4299-C316-B927-85086C12295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8" creationId="{B00BDDAF-B4CF-36B9-8161-81CCC351A1F9}"/>
          </ac:spMkLst>
        </pc:spChg>
        <pc:spChg chg="mod">
          <ac:chgData name="Eduardo Martín-Sonseca.Alonso" userId="044a8a39323ca9b2" providerId="LiveId" clId="{37839B77-9B63-4AAE-801F-3EFA7B99B021}" dt="2022-10-05T18:31:13.673" v="3089" actId="1076"/>
          <ac:spMkLst>
            <pc:docMk/>
            <pc:sldMk cId="613202933" sldId="281"/>
            <ac:spMk id="10" creationId="{5AB6A6EE-E3F2-AFD8-2C2B-09DEFB1D2687}"/>
          </ac:spMkLst>
        </pc:spChg>
        <pc:spChg chg="mod">
          <ac:chgData name="Eduardo Martín-Sonseca.Alonso" userId="044a8a39323ca9b2" providerId="LiveId" clId="{37839B77-9B63-4AAE-801F-3EFA7B99B021}" dt="2022-10-05T18:31:19.409" v="3090" actId="1076"/>
          <ac:spMkLst>
            <pc:docMk/>
            <pc:sldMk cId="613202933" sldId="281"/>
            <ac:spMk id="12" creationId="{FA9D423B-92DA-CF0D-86F3-06F3548E0219}"/>
          </ac:spMkLst>
        </pc:spChg>
        <pc:spChg chg="mod">
          <ac:chgData name="Eduardo Martín-Sonseca.Alonso" userId="044a8a39323ca9b2" providerId="LiveId" clId="{37839B77-9B63-4AAE-801F-3EFA7B99B021}" dt="2022-10-05T18:22:31.788" v="2563" actId="20577"/>
          <ac:spMkLst>
            <pc:docMk/>
            <pc:sldMk cId="613202933" sldId="281"/>
            <ac:spMk id="38" creationId="{CA4169E5-9120-9091-CC2A-25C84492C2F1}"/>
          </ac:spMkLst>
        </pc:spChg>
      </pc:sldChg>
      <pc:sldChg chg="addSp delSp modSp new mod modTransition setBg delAnim modAnim">
        <pc:chgData name="Eduardo Martín-Sonseca.Alonso" userId="044a8a39323ca9b2" providerId="LiveId" clId="{37839B77-9B63-4AAE-801F-3EFA7B99B021}" dt="2022-10-05T18:49:52.343" v="3209"/>
        <pc:sldMkLst>
          <pc:docMk/>
          <pc:sldMk cId="339404012" sldId="282"/>
        </pc:sldMkLst>
        <pc:spChg chg="mod or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2" creationId="{62F8E520-52DC-0807-E034-7790173089E5}"/>
          </ac:spMkLst>
        </pc:spChg>
        <pc:spChg chg="del">
          <ac:chgData name="Eduardo Martín-Sonseca.Alonso" userId="044a8a39323ca9b2" providerId="LiveId" clId="{37839B77-9B63-4AAE-801F-3EFA7B99B021}" dt="2022-10-05T18:34:06.428" v="3155" actId="478"/>
          <ac:spMkLst>
            <pc:docMk/>
            <pc:sldMk cId="339404012" sldId="282"/>
            <ac:spMk id="3" creationId="{EE428212-286B-B783-56FA-332B28C1D02E}"/>
          </ac:spMkLst>
        </pc:spChg>
        <pc:spChg chg="add del mod ord">
          <ac:chgData name="Eduardo Martín-Sonseca.Alonso" userId="044a8a39323ca9b2" providerId="LiveId" clId="{37839B77-9B63-4AAE-801F-3EFA7B99B021}" dt="2022-10-05T18:36:13.652" v="3175" actId="478"/>
          <ac:spMkLst>
            <pc:docMk/>
            <pc:sldMk cId="339404012" sldId="282"/>
            <ac:spMk id="4" creationId="{5EF66986-A67D-FE57-A060-36076BD211DD}"/>
          </ac:spMkLst>
        </pc:spChg>
        <pc:spChg chg="add del mod">
          <ac:chgData name="Eduardo Martín-Sonseca.Alonso" userId="044a8a39323ca9b2" providerId="LiveId" clId="{37839B77-9B63-4AAE-801F-3EFA7B99B021}" dt="2022-10-05T18:35:24.760" v="3165" actId="478"/>
          <ac:spMkLst>
            <pc:docMk/>
            <pc:sldMk cId="339404012" sldId="282"/>
            <ac:spMk id="6" creationId="{E0DF5209-599B-F0CC-BD64-B5CF9423BB59}"/>
          </ac:spMkLst>
        </pc:spChg>
        <pc:spChg chg="add mo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8" creationId="{5CE639B4-4005-E7BB-E84A-9A2596C1C72D}"/>
          </ac:spMkLst>
        </pc:spChg>
        <pc:spChg chg="add mod">
          <ac:chgData name="Eduardo Martín-Sonseca.Alonso" userId="044a8a39323ca9b2" providerId="LiveId" clId="{37839B77-9B63-4AAE-801F-3EFA7B99B021}" dt="2022-10-05T18:36:27.621" v="3176"/>
          <ac:spMkLst>
            <pc:docMk/>
            <pc:sldMk cId="339404012" sldId="282"/>
            <ac:spMk id="9" creationId="{2C3D27E8-C7AC-D100-AC43-992D28FC520C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3" creationId="{4281BC32-FF58-4898-A6B5-7B3D059BCEB0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5" creationId="{0D614406-135F-4875-9C87-53822CB19ABB}"/>
          </ac:spMkLst>
        </pc:spChg>
        <pc:spChg chg="add">
          <ac:chgData name="Eduardo Martín-Sonseca.Alonso" userId="044a8a39323ca9b2" providerId="LiveId" clId="{37839B77-9B63-4AAE-801F-3EFA7B99B021}" dt="2022-10-05T18:36:06.132" v="3174" actId="26606"/>
          <ac:spMkLst>
            <pc:docMk/>
            <pc:sldMk cId="339404012" sldId="282"/>
            <ac:spMk id="17" creationId="{A47020BD-3785-4628-8C5E-A4011B43EF88}"/>
          </ac:spMkLst>
        </pc:spChg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luis fernandez" userId="7ba62ef74e42bc87" providerId="Windows Live" clId="Web-{A203E74F-1EE2-4FCE-BC2F-A4A3BCBBB559}"/>
    <pc:docChg chg="modSld">
      <pc:chgData name="luis fernandez" userId="7ba62ef74e42bc87" providerId="Windows Live" clId="Web-{A203E74F-1EE2-4FCE-BC2F-A4A3BCBBB559}" dt="2022-10-05T18:53:26.893" v="56" actId="1076"/>
      <pc:docMkLst>
        <pc:docMk/>
      </pc:docMkLst>
      <pc:sldChg chg="modSp">
        <pc:chgData name="luis fernandez" userId="7ba62ef74e42bc87" providerId="Windows Live" clId="Web-{A203E74F-1EE2-4FCE-BC2F-A4A3BCBBB559}" dt="2022-10-05T18:50:38.652" v="16" actId="20577"/>
        <pc:sldMkLst>
          <pc:docMk/>
          <pc:sldMk cId="992274193" sldId="259"/>
        </pc:sldMkLst>
        <pc:spChg chg="mod">
          <ac:chgData name="luis fernandez" userId="7ba62ef74e42bc87" providerId="Windows Live" clId="Web-{A203E74F-1EE2-4FCE-BC2F-A4A3BCBBB559}" dt="2022-10-05T18:50:38.652" v="16" actId="20577"/>
          <ac:spMkLst>
            <pc:docMk/>
            <pc:sldMk cId="992274193" sldId="259"/>
            <ac:spMk id="26" creationId="{7C8434F3-8A38-DCBB-AA79-8A5A8F9B6E20}"/>
          </ac:spMkLst>
        </pc:spChg>
      </pc:sldChg>
      <pc:sldChg chg="modSp">
        <pc:chgData name="luis fernandez" userId="7ba62ef74e42bc87" providerId="Windows Live" clId="Web-{A203E74F-1EE2-4FCE-BC2F-A4A3BCBBB559}" dt="2022-10-05T18:53:26.893" v="56" actId="1076"/>
        <pc:sldMkLst>
          <pc:docMk/>
          <pc:sldMk cId="3613378253" sldId="260"/>
        </pc:sldMkLst>
        <pc:spChg chg="mod">
          <ac:chgData name="luis fernandez" userId="7ba62ef74e42bc87" providerId="Windows Live" clId="Web-{A203E74F-1EE2-4FCE-BC2F-A4A3BCBBB559}" dt="2022-10-05T18:50:45.527" v="17" actId="20577"/>
          <ac:spMkLst>
            <pc:docMk/>
            <pc:sldMk cId="3613378253" sldId="260"/>
            <ac:spMk id="3" creationId="{0B689B0C-0352-F4BE-7C0D-2367A8469F10}"/>
          </ac:spMkLst>
        </pc:spChg>
        <pc:spChg chg="mod">
          <ac:chgData name="luis fernandez" userId="7ba62ef74e42bc87" providerId="Windows Live" clId="Web-{A203E74F-1EE2-4FCE-BC2F-A4A3BCBBB559}" dt="2022-10-05T18:53:26.893" v="56" actId="1076"/>
          <ac:spMkLst>
            <pc:docMk/>
            <pc:sldMk cId="3613378253" sldId="260"/>
            <ac:spMk id="12" creationId="{76275126-45BA-6A76-5623-AF9CD62282F8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4921009" y="2267823"/>
            <a:ext cx="6409919" cy="2313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Personas: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correos electrónicos, mensajes por WhatsApp...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Transacciones: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llamadas telefónicas, acceso a redes WIFI públicas...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Mercadotecnia: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con las páginas web...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Interacciones M2M: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sensores de temperatura, de luz...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673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Datos Biométricos: 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huellas dactilares, lectores de cadenas de ADN...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OBTENCIÓN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648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TRANSFORMACIÓN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15435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datos se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extraen, transforman y cargan (ETL)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76C38-C8FF-F7CA-5D4C-0F59DF619C6A}"/>
              </a:ext>
            </a:extLst>
          </p:cNvPr>
          <p:cNvSpPr txBox="1"/>
          <p:nvPr/>
        </p:nvSpPr>
        <p:spPr>
          <a:xfrm>
            <a:off x="4314920" y="3449989"/>
            <a:ext cx="609447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533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ejemplo de plataforma ETL es el Pentaho Data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más concretamente su aplicación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92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ALMACENAMIENTO NOSQL Y TIPOS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48913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sistemas los cuales no cumplen con el modelo entidad-relación, son más flexibles y sencillos de consultar, permite la manipulación de grandes cantidades de información de manera rápida,  mediante los siguientes tipos :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2124674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Clave-valor (key-</a:t>
            </a:r>
            <a:r>
              <a:rPr lang="es-ES" sz="1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Los datos se almacenan de forma similar a los mapas o diccionario de datos, a partir de una clave única</a:t>
            </a:r>
            <a:r>
              <a:rPr lang="es-E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930756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Documental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En este caso los datos se guardan de manera estructurada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935104"/>
            <a:ext cx="609447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grafo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Se basa en la teoría de los grafos, donde se establece que la información son los nodos y las relaciones en la información son los artistas (Esta teoría se utiliza para relacionar grandes cantidades de datos.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5069582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Orientado a columnas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Es un mapa de datos unidimensional poco denso, distribuido y persistente, guarda diferentes atributos y objetos bajo una misma clave.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83349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2939795" y="4851843"/>
            <a:ext cx="1504475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ANALISIS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1D6295-97C2-8AE6-70F1-9E4E399E67E6}"/>
              </a:ext>
            </a:extLst>
          </p:cNvPr>
          <p:cNvSpPr txBox="1"/>
          <p:nvPr/>
        </p:nvSpPr>
        <p:spPr>
          <a:xfrm>
            <a:off x="4758691" y="82318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Permite mirar los datos, y explicar los que esta pasando, mediante los siguientes tipos :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6509A1-CE9E-11C9-7CBF-66896160AFDD}"/>
              </a:ext>
            </a:extLst>
          </p:cNvPr>
          <p:cNvSpPr txBox="1"/>
          <p:nvPr/>
        </p:nvSpPr>
        <p:spPr>
          <a:xfrm>
            <a:off x="4758691" y="1772585"/>
            <a:ext cx="6094476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Asociación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Son relaciones entre diferentes variables, permitiendo encontrar una predicción en el comportamiento de otras variables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0BDDAF-B4CF-36B9-8161-81CCC351A1F9}"/>
              </a:ext>
            </a:extLst>
          </p:cNvPr>
          <p:cNvSpPr txBox="1"/>
          <p:nvPr/>
        </p:nvSpPr>
        <p:spPr>
          <a:xfrm>
            <a:off x="4758691" y="2578667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Minería de datos</a:t>
            </a:r>
            <a:r>
              <a:rPr lang="es-E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Su objetivo es encontrar comportamientos predictivos, combina productos estadísticos y de aprendizaje automático con almacenamiento en las bases de datos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6A6EE-E3F2-AFD8-2C2B-09DEFB1D2687}"/>
              </a:ext>
            </a:extLst>
          </p:cNvPr>
          <p:cNvSpPr txBox="1"/>
          <p:nvPr/>
        </p:nvSpPr>
        <p:spPr>
          <a:xfrm>
            <a:off x="4758691" y="3583015"/>
            <a:ext cx="6094476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Agrupación: </a:t>
            </a:r>
            <a:r>
              <a:rPr lang="es-ES" sz="1600" dirty="0">
                <a:effectLst/>
                <a:ea typeface="Calibri" panose="020F0502020204030204" pitchFamily="34" charset="0"/>
              </a:rPr>
              <a:t>Un tipo de minería de datos que divide grandes grupos de individuos en grupos más pequeños, su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600" dirty="0">
                <a:effectLst/>
                <a:ea typeface="Calibri" panose="020F0502020204030204" pitchFamily="34" charset="0"/>
              </a:rPr>
              <a:t>propósito es encontrar similitudes entre estos grupos, y descubrir nuevos, conociendo cuáles son las cualidades que los definen.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D423B-92DA-CF0D-86F3-06F3548E0219}"/>
              </a:ext>
            </a:extLst>
          </p:cNvPr>
          <p:cNvSpPr txBox="1"/>
          <p:nvPr/>
        </p:nvSpPr>
        <p:spPr>
          <a:xfrm>
            <a:off x="4758691" y="4883726"/>
            <a:ext cx="6094476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/>
              <a:t>Análisis de texto</a:t>
            </a:r>
            <a:r>
              <a:rPr lang="es-ES" sz="1600" dirty="0"/>
              <a:t>: </a:t>
            </a:r>
            <a:r>
              <a:rPr lang="es-E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Esta metodología permite extraer información de los textos generados por personas y así modelar temas y asuntos o predecir palabras.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25BEFB-4299-C316-B927-85086C122959}"/>
              </a:ext>
            </a:extLst>
          </p:cNvPr>
          <p:cNvSpPr txBox="1"/>
          <p:nvPr/>
        </p:nvSpPr>
        <p:spPr>
          <a:xfrm>
            <a:off x="4778218" y="5754734"/>
            <a:ext cx="6094476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1600" b="1" dirty="0"/>
              <a:t>Metodología: </a:t>
            </a:r>
            <a:r>
              <a:rPr lang="es-E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Permite extraer información de los textos generados por personas y así modelar temas y asuntos o predecir palabras.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2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639B4-4005-E7BB-E84A-9A2596C1C72D}"/>
              </a:ext>
            </a:extLst>
          </p:cNvPr>
          <p:cNvSpPr txBox="1"/>
          <p:nvPr/>
        </p:nvSpPr>
        <p:spPr>
          <a:xfrm>
            <a:off x="958850" y="2916238"/>
            <a:ext cx="5133975" cy="298608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Gobierno</a:t>
            </a: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internacional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Seguros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Deportes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Finanzas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5330" indent="-285750"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Mercadotecnia y ventas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8E520-52DC-0807-E034-77901730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APLICACIONES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3D27E8-C7AC-D100-AC43-992D28FC520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04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F7F26F-F2C6-7957-FF63-E74B3106DDED}"/>
              </a:ext>
            </a:extLst>
          </p:cNvPr>
          <p:cNvSpPr txBox="1"/>
          <p:nvPr/>
        </p:nvSpPr>
        <p:spPr>
          <a:xfrm>
            <a:off x="958851" y="2916238"/>
            <a:ext cx="3841750" cy="1397000"/>
          </a:xfrm>
          <a:prstGeom prst="rect">
            <a:avLst/>
          </a:prstGeom>
          <a:noFill/>
        </p:spPr>
        <p:txBody>
          <a:bodyPr wrap="square" anchor="t">
            <a:normAutofit lnSpcReduction="10000"/>
          </a:bodyPr>
          <a:lstStyle/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almacenamiento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 coste</a:t>
            </a:r>
            <a:r>
              <a:rPr lang="es-E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redundancia de la información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selección de los datos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DESAFIOS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1FE0E6-D1CE-E33F-24E6-CB73D732F6F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214500-B530-2654-9FC2-679349A85AB5}"/>
              </a:ext>
            </a:extLst>
          </p:cNvPr>
          <p:cNvSpPr txBox="1"/>
          <p:nvPr/>
        </p:nvSpPr>
        <p:spPr>
          <a:xfrm>
            <a:off x="5370153" y="1526033"/>
            <a:ext cx="5536397" cy="265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Big Data se </a:t>
            </a:r>
            <a:r>
              <a:rPr lang="en-US" dirty="0" err="1">
                <a:effectLst/>
              </a:rPr>
              <a:t>refiere</a:t>
            </a:r>
            <a:r>
              <a:rPr lang="en-US" dirty="0">
                <a:effectLst/>
              </a:rPr>
              <a:t> a la gran </a:t>
            </a:r>
            <a:r>
              <a:rPr lang="en-US" dirty="0" err="1">
                <a:effectLst/>
              </a:rPr>
              <a:t>cantidad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recopilan</a:t>
            </a:r>
            <a:r>
              <a:rPr lang="en-US" dirty="0">
                <a:effectLst/>
              </a:rPr>
              <a:t> las </a:t>
            </a:r>
            <a:r>
              <a:rPr lang="en-US" dirty="0" err="1">
                <a:effectLst/>
              </a:rPr>
              <a:t>diferentes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organizaciones</a:t>
            </a:r>
            <a:r>
              <a:rPr lang="en-US" dirty="0">
                <a:effectLst/>
              </a:rPr>
              <a:t> día </a:t>
            </a:r>
            <a:r>
              <a:rPr lang="en-US" dirty="0" err="1">
                <a:effectLst/>
              </a:rPr>
              <a:t>tras</a:t>
            </a:r>
            <a:r>
              <a:rPr lang="en-US" dirty="0">
                <a:effectLst/>
              </a:rPr>
              <a:t> día. Pero, en el Big Data lo </a:t>
            </a:r>
            <a:r>
              <a:rPr lang="en-US" dirty="0" err="1">
                <a:effectLst/>
              </a:rPr>
              <a:t>importante</a:t>
            </a:r>
            <a:r>
              <a:rPr lang="en-US" dirty="0">
                <a:effectLst/>
              </a:rPr>
              <a:t> no es </a:t>
            </a:r>
            <a:r>
              <a:rPr lang="en-US" dirty="0" err="1">
                <a:effectLst/>
              </a:rPr>
              <a:t>únicamente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cantidad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recoger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sino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también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organizan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analizan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cómo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cuándo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utilizan</a:t>
            </a:r>
            <a:r>
              <a:rPr lang="en-US" dirty="0">
                <a:effectLst/>
              </a:rPr>
              <a:t>. Sin </a:t>
            </a:r>
            <a:r>
              <a:rPr lang="en-US" dirty="0" err="1">
                <a:effectLst/>
              </a:rPr>
              <a:t>estos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procesos</a:t>
            </a:r>
            <a:r>
              <a:rPr lang="en-US" dirty="0">
                <a:effectLst/>
              </a:rPr>
              <a:t>, entre </a:t>
            </a:r>
            <a:r>
              <a:rPr lang="en-US" dirty="0" err="1">
                <a:effectLst/>
              </a:rPr>
              <a:t>estas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inmensas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cantidades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información</a:t>
            </a:r>
            <a:r>
              <a:rPr lang="en-US" dirty="0">
                <a:effectLst/>
              </a:rPr>
              <a:t>, no </a:t>
            </a:r>
            <a:r>
              <a:rPr lang="en-US" dirty="0" err="1">
                <a:effectLst/>
              </a:rPr>
              <a:t>sabríamos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distinguir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útiles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innecesarios</a:t>
            </a:r>
            <a:r>
              <a:rPr lang="en-US" dirty="0">
                <a:effectLst/>
              </a:rPr>
              <a:t>. Y sin </a:t>
            </a:r>
            <a:r>
              <a:rPr lang="en-US" dirty="0" err="1">
                <a:effectLst/>
              </a:rPr>
              <a:t>esta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distinción</a:t>
            </a:r>
            <a:r>
              <a:rPr lang="en-US" dirty="0">
                <a:effectLst/>
              </a:rPr>
              <a:t>, no </a:t>
            </a:r>
            <a:r>
              <a:rPr lang="en-US" dirty="0" err="1">
                <a:effectLst/>
              </a:rPr>
              <a:t>sería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posible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utilizar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adecuadamente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 dirty="0"/>
              <a:t>EDUARDO MARTÍN-SONSECA</a:t>
            </a:r>
            <a:br>
              <a:rPr lang="en-US" sz="1700" b="1" dirty="0"/>
            </a:br>
            <a:r>
              <a:rPr lang="en-US" sz="1700" b="1" dirty="0"/>
              <a:t>LUIS FERNANDEZ CASTELO</a:t>
            </a:r>
            <a:br>
              <a:rPr lang="en-US" sz="1700" b="1" dirty="0"/>
            </a:br>
            <a:r>
              <a:rPr lang="en-US" sz="1700" b="1" dirty="0"/>
              <a:t>1º DESARROLLO DE APLICACIONES MULTIPLATAFORMA</a:t>
            </a:r>
            <a:endParaRPr lang="en-US" sz="1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APLICACIONES</a:t>
            </a:r>
          </a:p>
        </p:txBody>
      </p:sp>
      <p:sp>
        <p:nvSpPr>
          <p:cNvPr id="25" name="Marcador de contenido 6">
            <a:hlinkClick r:id="rId7" action="ppaction://hlinksldjump"/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hlinkClick r:id="rId8" action="ppaction://hlinksldjump"/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cs typeface="Calibri"/>
              </a:rPr>
              <a:t>CONCLUSIÓN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El </a:t>
            </a:r>
            <a:r>
              <a:rPr lang="en-US" sz="2000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9057532" y="3065019"/>
            <a:ext cx="3298688" cy="4387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/>
              <a:t> que</a:t>
            </a:r>
            <a:r>
              <a:rPr lang="en-US" sz="2000" dirty="0"/>
              <a:t> un software de </a:t>
            </a:r>
            <a:r>
              <a:rPr lang="en-US" sz="2000" err="1"/>
              <a:t>procesamiento</a:t>
            </a:r>
            <a:r>
              <a:rPr lang="en-US" sz="2000"/>
              <a:t> </a:t>
            </a:r>
            <a:r>
              <a:rPr lang="en-US" sz="2000" err="1"/>
              <a:t>convencional</a:t>
            </a:r>
            <a:r>
              <a:rPr lang="en-US" sz="2000"/>
              <a:t> no es </a:t>
            </a:r>
            <a:r>
              <a:rPr lang="en-US" sz="2000" err="1"/>
              <a:t>capaz</a:t>
            </a:r>
            <a:r>
              <a:rPr lang="en-US" sz="2000" dirty="0"/>
              <a:t> de </a:t>
            </a:r>
            <a:r>
              <a:rPr lang="en-US" sz="2000" err="1"/>
              <a:t>gestionarlos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VOLUMEN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Volumen</a:t>
            </a:r>
            <a:r>
              <a:rPr lang="en-US" sz="2000"/>
              <a:t>: </a:t>
            </a:r>
            <a:r>
              <a:rPr lang="en-US" sz="2000" dirty="0"/>
              <a:t>El big </a:t>
            </a:r>
            <a:r>
              <a:rPr lang="en-US" sz="2000"/>
              <a:t>data procesa grandes volúmenes de datos no estructurados, la procedencia de esos daros, es desconocida (p.e. </a:t>
            </a:r>
            <a:r>
              <a:rPr lang="en-US" sz="2000" dirty="0"/>
              <a:t>las feeds de Twitter</a:t>
            </a:r>
            <a:r>
              <a:rPr lang="en-US" sz="2000"/>
              <a:t>). Esta característica </a:t>
            </a:r>
            <a:r>
              <a:rPr lang="en-US" sz="2000" dirty="0"/>
              <a:t>para </a:t>
            </a:r>
            <a:r>
              <a:rPr lang="en-US" sz="2000"/>
              <a:t>las organizaciones, supone un reto para almacenar y analizar los 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VELOCIDAD</a:t>
            </a: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 err="1"/>
              <a:t>Velocidad</a:t>
            </a:r>
            <a:r>
              <a:rPr lang="en-US" sz="2000" dirty="0"/>
              <a:t>: Los </a:t>
            </a:r>
            <a:r>
              <a:rPr lang="en-US" sz="2000" dirty="0" err="1"/>
              <a:t>datos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más </a:t>
            </a:r>
            <a:r>
              <a:rPr lang="en-US" sz="2000" dirty="0" err="1"/>
              <a:t>rápido</a:t>
            </a:r>
            <a:r>
              <a:rPr lang="en-US" sz="2000" dirty="0"/>
              <a:t>, </a:t>
            </a:r>
            <a:r>
              <a:rPr lang="en-US" sz="2000" dirty="0" err="1"/>
              <a:t>haciendo</a:t>
            </a:r>
            <a:r>
              <a:rPr lang="en-US" sz="2000" dirty="0"/>
              <a:t> </a:t>
            </a:r>
            <a:r>
              <a:rPr lang="en-US" sz="2000" dirty="0" err="1"/>
              <a:t>necesaria</a:t>
            </a:r>
            <a:r>
              <a:rPr lang="en-US" sz="2000" dirty="0"/>
              <a:t>,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respuesta</a:t>
            </a:r>
            <a:r>
              <a:rPr lang="en-US" sz="2000" dirty="0"/>
              <a:t> </a:t>
            </a:r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requiere</a:t>
            </a:r>
            <a:r>
              <a:rPr lang="en-US" sz="2000" dirty="0"/>
              <a:t> tiempo para el </a:t>
            </a:r>
            <a:r>
              <a:rPr lang="en-US" sz="2000" dirty="0" err="1"/>
              <a:t>procesamiento</a:t>
            </a:r>
            <a:r>
              <a:rPr lang="en-US" sz="2000" dirty="0"/>
              <a:t>, </a:t>
            </a:r>
            <a:r>
              <a:rPr lang="en-US" sz="2000" dirty="0" err="1"/>
              <a:t>análisis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gestión</a:t>
            </a:r>
            <a:r>
              <a:rPr lang="en-US" sz="2000" dirty="0"/>
              <a:t> de al </a:t>
            </a:r>
            <a:r>
              <a:rPr lang="en-US" sz="2000" dirty="0" err="1"/>
              <a:t>información</a:t>
            </a:r>
            <a:r>
              <a:rPr lang="en-US" sz="2000" dirty="0"/>
              <a:t>. Los </a:t>
            </a:r>
            <a:r>
              <a:rPr lang="en-US" sz="2000" dirty="0" err="1"/>
              <a:t>datos</a:t>
            </a:r>
            <a:r>
              <a:rPr lang="en-US" sz="2000" dirty="0"/>
              <a:t> de mayor </a:t>
            </a:r>
            <a:r>
              <a:rPr lang="en-US" sz="2000" dirty="0" err="1"/>
              <a:t>velocidad</a:t>
            </a:r>
            <a:r>
              <a:rPr lang="en-US" sz="2000" dirty="0"/>
              <a:t> se </a:t>
            </a:r>
            <a:r>
              <a:rPr lang="en-US" sz="2000" dirty="0" err="1"/>
              <a:t>transmiten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memoria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296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VARIEDAD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2000" b="1" dirty="0" err="1"/>
              <a:t>Variedad</a:t>
            </a:r>
            <a:r>
              <a:rPr lang="en-US" sz="2000" dirty="0"/>
              <a:t>: 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convencionales</a:t>
            </a:r>
            <a:r>
              <a:rPr lang="en-US" sz="2000" dirty="0"/>
              <a:t> </a:t>
            </a:r>
            <a:r>
              <a:rPr lang="en-US" sz="2000" dirty="0" err="1"/>
              <a:t>eran</a:t>
            </a:r>
            <a:r>
              <a:rPr lang="en-US" sz="2000" dirty="0"/>
              <a:t> </a:t>
            </a:r>
            <a:r>
              <a:rPr lang="en-US" sz="2000" dirty="0" err="1"/>
              <a:t>estructurados</a:t>
            </a:r>
            <a:r>
              <a:rPr lang="en-US" sz="2000" dirty="0"/>
              <a:t> y </a:t>
            </a:r>
            <a:r>
              <a:rPr lang="en-US" sz="2000" dirty="0" err="1"/>
              <a:t>podían</a:t>
            </a:r>
            <a:r>
              <a:rPr lang="en-US" sz="2000" dirty="0"/>
              <a:t> </a:t>
            </a:r>
            <a:r>
              <a:rPr lang="en-US" sz="2000" dirty="0" err="1"/>
              <a:t>organizarse</a:t>
            </a:r>
            <a:r>
              <a:rPr lang="en-US" sz="2000" dirty="0"/>
              <a:t> en </a:t>
            </a:r>
            <a:r>
              <a:rPr lang="en-US" sz="2000" dirty="0" err="1"/>
              <a:t>una</a:t>
            </a:r>
            <a:r>
              <a:rPr lang="en-US" sz="2000" dirty="0"/>
              <a:t>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relacional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no </a:t>
            </a:r>
            <a:r>
              <a:rPr lang="en-US" sz="2000" dirty="0" err="1"/>
              <a:t>estructurado</a:t>
            </a:r>
            <a:r>
              <a:rPr lang="en-US" sz="2000" dirty="0"/>
              <a:t>(</a:t>
            </a:r>
            <a:r>
              <a:rPr lang="en-US" sz="2000" dirty="0" err="1"/>
              <a:t>texto</a:t>
            </a:r>
            <a:r>
              <a:rPr lang="en-US" sz="2000" dirty="0"/>
              <a:t>, audio…)  </a:t>
            </a:r>
            <a:r>
              <a:rPr lang="en-US" sz="2000" dirty="0" err="1"/>
              <a:t>aumentaban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complejidad</a:t>
            </a:r>
            <a:r>
              <a:rPr lang="en-US" sz="2000" dirty="0"/>
              <a:t>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almacenamiento</a:t>
            </a:r>
            <a:r>
              <a:rPr lang="en-US" sz="2000" dirty="0"/>
              <a:t> y </a:t>
            </a:r>
            <a:r>
              <a:rPr lang="en-US" sz="2000" dirty="0" err="1"/>
              <a:t>análisis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requieren</a:t>
            </a:r>
            <a:r>
              <a:rPr lang="en-US" sz="2000" dirty="0"/>
              <a:t> un </a:t>
            </a:r>
            <a:r>
              <a:rPr lang="en-US" sz="2000" dirty="0" err="1"/>
              <a:t>procesamiento</a:t>
            </a:r>
            <a:r>
              <a:rPr lang="en-US" sz="2000" dirty="0"/>
              <a:t> </a:t>
            </a:r>
            <a:r>
              <a:rPr lang="en-US" sz="2000" dirty="0" err="1"/>
              <a:t>adicional</a:t>
            </a:r>
            <a:r>
              <a:rPr lang="en-US" sz="2000" dirty="0"/>
              <a:t>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significado</a:t>
            </a:r>
            <a:r>
              <a:rPr lang="en-US" sz="2000" dirty="0"/>
              <a:t> y </a:t>
            </a:r>
            <a:r>
              <a:rPr lang="en-US" sz="2000" dirty="0" err="1"/>
              <a:t>habilitar</a:t>
            </a:r>
            <a:r>
              <a:rPr lang="en-US" sz="2000" dirty="0"/>
              <a:t> </a:t>
            </a:r>
            <a:r>
              <a:rPr lang="en-US" sz="2000" dirty="0" err="1"/>
              <a:t>metadatos</a:t>
            </a:r>
            <a:endParaRPr lang="en-U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3837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VERACIDAD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663613"/>
            <a:ext cx="6250940" cy="1530774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es-ES" sz="2000" b="1" dirty="0"/>
              <a:t>Veracidad</a:t>
            </a:r>
            <a:r>
              <a:rPr lang="es-ES" sz="2000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>
                <a:cs typeface="Calibri Light" panose="020F0302020204030204"/>
              </a:rPr>
              <a:t>EDUARDO MARTÍN-SONSECA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LUIS FERNANDEZ CASTELO</a:t>
            </a:r>
            <a:br>
              <a:rPr lang="es-ES" sz="1600" b="1">
                <a:cs typeface="Calibri Light" panose="020F0302020204030204"/>
              </a:rPr>
            </a:br>
            <a:r>
              <a:rPr lang="es-ES" sz="1600" b="1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7840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VALOR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808562"/>
            <a:ext cx="6250940" cy="1240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000" b="1" dirty="0"/>
              <a:t>Valor</a:t>
            </a:r>
            <a:r>
              <a:rPr lang="es-ES" sz="2000" dirty="0"/>
              <a:t> : Una vez generados los datos, procesados y convertidos en información, deben tener un valor y una utilidad real, para que tengan un valor esos datos, deben ayudarnos a tomar una decisión breve a ellos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B968D6-146C-6378-708B-BDE1E6CBAE6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0421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7DE5D37-8AA9-8EF9-EECC-6BBE4B884199}"/>
              </a:ext>
            </a:extLst>
          </p:cNvPr>
          <p:cNvSpPr txBox="1">
            <a:spLocks/>
          </p:cNvSpPr>
          <p:nvPr/>
        </p:nvSpPr>
        <p:spPr>
          <a:xfrm>
            <a:off x="731520" y="5120640"/>
            <a:ext cx="1828800" cy="102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EDUARDO MARTÍN-SONSECA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LUIS FERNANDEZ CASTELO</a:t>
            </a:r>
            <a:b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1º DESARROLLO DE APLICACIONES MULTIPLATAFORMA</a:t>
            </a: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C43AC7E-1E6A-A806-6F01-694C1FEAE49C}"/>
              </a:ext>
            </a:extLst>
          </p:cNvPr>
          <p:cNvSpPr txBox="1">
            <a:spLocks/>
          </p:cNvSpPr>
          <p:nvPr/>
        </p:nvSpPr>
        <p:spPr>
          <a:xfrm>
            <a:off x="5224297" y="1127633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Estructurados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err="1"/>
              <a:t>Datos</a:t>
            </a:r>
            <a:r>
              <a:rPr lang="en-US" sz="1500" dirty="0"/>
              <a:t> con </a:t>
            </a:r>
            <a:r>
              <a:rPr lang="en-US" sz="1500" dirty="0" err="1"/>
              <a:t>longitud</a:t>
            </a:r>
            <a:r>
              <a:rPr lang="en-US" sz="1500" dirty="0"/>
              <a:t> y </a:t>
            </a:r>
            <a:r>
              <a:rPr lang="en-US" sz="1500" dirty="0" err="1"/>
              <a:t>formato</a:t>
            </a:r>
            <a:r>
              <a:rPr lang="en-US" sz="1500" dirty="0"/>
              <a:t> </a:t>
            </a:r>
            <a:r>
              <a:rPr lang="en-US" sz="1500" dirty="0" err="1"/>
              <a:t>determinado</a:t>
            </a:r>
            <a:r>
              <a:rPr lang="en-US" sz="15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Se </a:t>
            </a:r>
            <a:r>
              <a:rPr lang="en-US" sz="1500" dirty="0" err="1"/>
              <a:t>almacenan</a:t>
            </a:r>
            <a:r>
              <a:rPr lang="en-US" sz="1500" dirty="0"/>
              <a:t> en tablas (BD </a:t>
            </a:r>
            <a:r>
              <a:rPr lang="en-US" sz="1500" dirty="0" err="1"/>
              <a:t>relacionales</a:t>
            </a:r>
            <a:r>
              <a:rPr lang="en-US" sz="1500" dirty="0"/>
              <a:t>).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1DD8969-159A-661E-C6F7-DDFB1B537A91}"/>
              </a:ext>
            </a:extLst>
          </p:cNvPr>
          <p:cNvSpPr txBox="1">
            <a:spLocks/>
          </p:cNvSpPr>
          <p:nvPr/>
        </p:nvSpPr>
        <p:spPr>
          <a:xfrm>
            <a:off x="5221249" y="3008249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No </a:t>
            </a:r>
            <a:r>
              <a:rPr lang="en-US" sz="3800" dirty="0" err="1"/>
              <a:t>estructurados</a:t>
            </a:r>
            <a:endParaRPr lang="en-US" sz="3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Datos con el formato de recolección, no tienen un formato especifico.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se pueden almacenar en tablas (documentos multimedia, imágenes…).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DE956C8E-1F49-127B-D31A-7047D13A4C2E}"/>
              </a:ext>
            </a:extLst>
          </p:cNvPr>
          <p:cNvSpPr txBox="1">
            <a:spLocks/>
          </p:cNvSpPr>
          <p:nvPr/>
        </p:nvSpPr>
        <p:spPr>
          <a:xfrm>
            <a:off x="5221249" y="4843145"/>
            <a:ext cx="4934688" cy="119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Semiestructurados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Datos de diferentes campos, pero con marcadores para la separación de elementos.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600" dirty="0"/>
              <a:t>No se puede gestionar de forma estándar, poseen sus propios metadatos (archivos HTML).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CA4169E5-9120-9091-CC2A-25C84492C2F1}"/>
              </a:ext>
            </a:extLst>
          </p:cNvPr>
          <p:cNvSpPr txBox="1">
            <a:spLocks/>
          </p:cNvSpPr>
          <p:nvPr/>
        </p:nvSpPr>
        <p:spPr>
          <a:xfrm>
            <a:off x="3017520" y="4843145"/>
            <a:ext cx="1349026" cy="15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TIPOS DE DATOS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1245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FUNCIONAMIENTO</vt:lpstr>
      <vt:lpstr>FUNCIONAMIENTO</vt:lpstr>
      <vt:lpstr>FUNCIONAMIENTO</vt:lpstr>
      <vt:lpstr>FUNCIONAMIENTO</vt:lpstr>
      <vt:lpstr>APLICACIONES</vt:lpstr>
      <vt:lpstr>DESAFIOS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146</cp:revision>
  <dcterms:created xsi:type="dcterms:W3CDTF">2022-09-28T18:50:02Z</dcterms:created>
  <dcterms:modified xsi:type="dcterms:W3CDTF">2022-10-05T18:53:32Z</dcterms:modified>
</cp:coreProperties>
</file>