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9363F-F8E8-445A-B74B-030214F69C19}" v="3" dt="2022-09-29T08:48:11.610"/>
    <p1510:client id="{8DBECE07-87A8-466E-856F-FB6462FBA726}" v="6" dt="2022-09-29T08:14:34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DBDA-B49D-9CE5-B7A0-3B4E389D6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PORTADA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B41D51C-D08B-3EFA-1F77-001EE791B2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3448" y="5684585"/>
            <a:ext cx="5062728" cy="1173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700" dirty="0"/>
              <a:t>EDUARDO MARTÍN-SONSECA </a:t>
            </a:r>
          </a:p>
          <a:p>
            <a:pPr marL="0" indent="0" algn="ctr">
              <a:buNone/>
            </a:pPr>
            <a:r>
              <a:rPr lang="es-ES" sz="1700"/>
              <a:t>LUIS FERNÁNDEZ CASTELO</a:t>
            </a:r>
            <a:endParaRPr lang="es-ES" sz="1700">
              <a:cs typeface="Calibri"/>
            </a:endParaRPr>
          </a:p>
          <a:p>
            <a:pPr marL="0" indent="0" algn="ctr">
              <a:buNone/>
            </a:pPr>
            <a:r>
              <a:rPr lang="es-ES" sz="1700" dirty="0"/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118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PORTADA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5</cp:revision>
  <dcterms:created xsi:type="dcterms:W3CDTF">2022-09-28T18:50:02Z</dcterms:created>
  <dcterms:modified xsi:type="dcterms:W3CDTF">2022-09-29T08:48:19Z</dcterms:modified>
</cp:coreProperties>
</file>