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0"/>
  </p:notesMasterIdLst>
  <p:sldIdLst>
    <p:sldId id="258" r:id="rId2"/>
    <p:sldId id="259" r:id="rId3"/>
    <p:sldId id="283" r:id="rId4"/>
    <p:sldId id="261" r:id="rId5"/>
    <p:sldId id="274" r:id="rId6"/>
    <p:sldId id="275" r:id="rId7"/>
    <p:sldId id="276" r:id="rId8"/>
    <p:sldId id="277" r:id="rId9"/>
    <p:sldId id="265" r:id="rId10"/>
    <p:sldId id="278" r:id="rId11"/>
    <p:sldId id="279" r:id="rId12"/>
    <p:sldId id="280" r:id="rId13"/>
    <p:sldId id="281" r:id="rId14"/>
    <p:sldId id="282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3E74F-1EE2-4FCE-BC2F-A4A3BCBBB559}" v="245" dt="2022-10-05T19:13:13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  <pc:docChgLst>
    <pc:chgData name="Eduardo Martín-Sonseca.Alonso" userId="044a8a39323ca9b2" providerId="Windows Live" clId="Web-{FF7F459F-C0C5-489C-9C21-CFBC7B56CB8A}"/>
    <pc:docChg chg="addSld modSld addMainMaster delMainMaster">
      <pc:chgData name="Eduardo Martín-Sonseca.Alonso" userId="044a8a39323ca9b2" providerId="Windows Live" clId="Web-{FF7F459F-C0C5-489C-9C21-CFBC7B56CB8A}" dt="2022-10-04T11:33:19.174" v="59" actId="14100"/>
      <pc:docMkLst>
        <pc:docMk/>
      </pc:docMkLst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479924629" sldId="258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" creationId="{FFE44297-5AAD-CA6F-4064-C2621A1C9A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992274193" sldId="259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992274193" sldId="259"/>
            <ac:spMk id="2" creationId="{628FDEE3-6B92-DAEF-19AC-BCA134854A22}"/>
          </ac:spMkLst>
        </pc:sp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mod modClrScheme addAnim setClrOvrMap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613378253" sldId="260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FF7F459F-C0C5-489C-9C21-CFBC7B56CB8A}" dt="2022-10-04T11:28:12.243" v="24"/>
          <ac:spMkLst>
            <pc:docMk/>
            <pc:sldMk cId="3613378253" sldId="260"/>
            <ac:spMk id="4" creationId="{CBF0323E-98F4-604C-6B4D-944BFA69AE10}"/>
          </ac:spMkLst>
        </pc:spChg>
        <pc:spChg chg="add mod">
          <ac:chgData name="Eduardo Martín-Sonseca.Alonso" userId="044a8a39323ca9b2" providerId="Windows Live" clId="Web-{FF7F459F-C0C5-489C-9C21-CFBC7B56CB8A}" dt="2022-10-04T11:28:42.931" v="29" actId="14100"/>
          <ac:spMkLst>
            <pc:docMk/>
            <pc:sldMk cId="3613378253" sldId="260"/>
            <ac:spMk id="7" creationId="{2D45CEAC-93C7-0627-350D-E3CBBE52B83F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9" creationId="{9AA72BD9-2C5A-4EDC-931F-5AA08EACA0F3}"/>
          </ac:spMkLst>
        </pc:spChg>
        <pc:spChg chg="add">
          <ac:chgData name="Eduardo Martín-Sonseca.Alonso" userId="044a8a39323ca9b2" providerId="Windows Live" clId="Web-{FF7F459F-C0C5-489C-9C21-CFBC7B56CB8A}" dt="2022-10-04T11:29:54.449" v="31"/>
          <ac:spMkLst>
            <pc:docMk/>
            <pc:sldMk cId="3613378253" sldId="260"/>
            <ac:spMk id="10" creationId="{A793CD3C-BE55-4407-783B-C4B04D1C50A5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1" creationId="{DD3981AC-7B61-4947-BCF3-F7AA7FA385B9}"/>
          </ac:spMkLst>
        </pc:spChg>
        <pc:spChg chg="add del mod">
          <ac:chgData name="Eduardo Martín-Sonseca.Alonso" userId="044a8a39323ca9b2" providerId="Windows Live" clId="Web-{FF7F459F-C0C5-489C-9C21-CFBC7B56CB8A}" dt="2022-10-04T11:28:50.134" v="30" actId="14100"/>
          <ac:spMkLst>
            <pc:docMk/>
            <pc:sldMk cId="3613378253" sldId="260"/>
            <ac:spMk id="12" creationId="{76275126-45BA-6A76-5623-AF9CD62282F8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3" creationId="{55D4142C-5077-457F-A6AD-3FECFDB39685}"/>
          </ac:spMkLst>
        </pc:spChg>
        <pc:spChg chg="add del">
          <ac:chgData name="Eduardo Martín-Sonseca.Alonso" userId="044a8a39323ca9b2" providerId="Windows Live" clId="Web-{FF7F459F-C0C5-489C-9C21-CFBC7B56CB8A}" dt="2022-10-04T11:27:10.397" v="13"/>
          <ac:spMkLst>
            <pc:docMk/>
            <pc:sldMk cId="3613378253" sldId="260"/>
            <ac:spMk id="14" creationId="{406D5093-AC3A-9236-0CCE-F99A15DD90EE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5" creationId="{7A5F0580-5EE9-419F-96EE-B6529EF6E7D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0" creationId="{4C608BEB-860E-4094-8511-78603564A75E}"/>
          </ac:spMkLst>
        </pc:spChg>
        <pc:picChg chg="del">
          <ac:chgData name="Eduardo Martín-Sonseca.Alonso" userId="044a8a39323ca9b2" providerId="Windows Live" clId="Web-{FF7F459F-C0C5-489C-9C21-CFBC7B56CB8A}" dt="2022-10-04T11:26:49.896" v="6"/>
          <ac:picMkLst>
            <pc:docMk/>
            <pc:sldMk cId="3613378253" sldId="260"/>
            <ac:picMk id="6" creationId="{5796F568-A919-5CD1-743C-7ED9D36AB8D1}"/>
          </ac:picMkLst>
        </pc:pic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106986487" sldId="261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3" creationId="{FDA276B4-AFA8-445E-BF46-D797C1B3F0B0}"/>
          </ac:spMkLst>
        </pc:spChg>
        <pc:spChg chg="add mod">
          <ac:chgData name="Eduardo Martín-Sonseca.Alonso" userId="044a8a39323ca9b2" providerId="Windows Live" clId="Web-{FF7F459F-C0C5-489C-9C21-CFBC7B56CB8A}" dt="2022-10-04T11:30:17.981" v="36" actId="20577"/>
          <ac:spMkLst>
            <pc:docMk/>
            <pc:sldMk cId="1106986487" sldId="261"/>
            <ac:spMk id="6" creationId="{22E9BD6E-B7AB-7C53-4EB4-0ACEDFFA89B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4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6" creationId="{D4974D33-8DC5-464E-8C6D-BE58F0669C17}"/>
          </ac:spMkLst>
        </pc:spChg>
        <pc:picChg chg="add mod">
          <ac:chgData name="Eduardo Martín-Sonseca.Alonso" userId="044a8a39323ca9b2" providerId="Windows Live" clId="Web-{FF7F459F-C0C5-489C-9C21-CFBC7B56CB8A}" dt="2022-10-04T11:26:30.474" v="4"/>
          <ac:picMkLst>
            <pc:docMk/>
            <pc:sldMk cId="1106986487" sldId="261"/>
            <ac:picMk id="5" creationId="{21B6396A-5947-91FB-1762-0DA1EB72CEC5}"/>
          </ac:picMkLst>
        </pc:picChg>
        <pc:cxnChg chg="add del">
          <ac:chgData name="Eduardo Martín-Sonseca.Alonso" userId="044a8a39323ca9b2" providerId="Windows Live" clId="Web-{FF7F459F-C0C5-489C-9C21-CFBC7B56CB8A}" dt="2022-10-04T11:26:30.474" v="4"/>
          <ac:cxnSpMkLst>
            <pc:docMk/>
            <pc:sldMk cId="1106986487" sldId="261"/>
            <ac:cxnSpMk id="9" creationId="{A7F400EE-A8A5-48AF-B4D6-291B52C6F0B0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015946967" sldId="262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Windows Live" clId="Web-{FF7F459F-C0C5-489C-9C21-CFBC7B56CB8A}" dt="2022-10-04T11:25:24.394" v="1"/>
          <ac:spMkLst>
            <pc:docMk/>
            <pc:sldMk cId="1015946967" sldId="262"/>
            <ac:spMk id="4" creationId="{547BDE46-D058-433A-9BA3-B8680CF7D8BA}"/>
          </ac:spMkLst>
        </pc:spChg>
        <pc:spChg chg="add mod">
          <ac:chgData name="Eduardo Martín-Sonseca.Alonso" userId="044a8a39323ca9b2" providerId="Windows Live" clId="Web-{FF7F459F-C0C5-489C-9C21-CFBC7B56CB8A}" dt="2022-10-04T11:31:08.717" v="41" actId="20577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24.394" v="1"/>
          <ac:picMkLst>
            <pc:docMk/>
            <pc:sldMk cId="1015946967" sldId="262"/>
            <ac:picMk id="6" creationId="{79AA5A64-38BA-1418-E9EA-6EB7A8A88E30}"/>
          </ac:picMkLst>
        </pc:picChg>
      </pc:sldChg>
      <pc:sldChg chg="addSp delSp modSp mod setBg modClrScheme addAnim del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858405899" sldId="263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Windows Live" clId="Web-{FF7F459F-C0C5-489C-9C21-CFBC7B56CB8A}" dt="2022-10-04T11:25:34.191" v="2"/>
          <ac:spMkLst>
            <pc:docMk/>
            <pc:sldMk cId="3858405899" sldId="263"/>
            <ac:spMk id="4" creationId="{A779A601-EB60-48FD-93E8-41E0FF30C6FB}"/>
          </ac:spMkLst>
        </pc:spChg>
        <pc:spChg chg="add mod">
          <ac:chgData name="Eduardo Martín-Sonseca.Alonso" userId="044a8a39323ca9b2" providerId="Windows Live" clId="Web-{FF7F459F-C0C5-489C-9C21-CFBC7B56CB8A}" dt="2022-10-04T11:31:24.905" v="43" actId="20577"/>
          <ac:spMkLst>
            <pc:docMk/>
            <pc:sldMk cId="3858405899" sldId="263"/>
            <ac:spMk id="5" creationId="{4EC31237-2825-272C-F90A-1D1E8B2AA3C2}"/>
          </ac:spMkLst>
        </pc:spChg>
        <pc:spChg chg="add del mod">
          <ac:chgData name="Eduardo Martín-Sonseca.Alonso" userId="044a8a39323ca9b2" providerId="Windows Live" clId="Web-{FF7F459F-C0C5-489C-9C21-CFBC7B56CB8A}" dt="2022-10-04T11:31:18.998" v="42"/>
          <ac:spMkLst>
            <pc:docMk/>
            <pc:sldMk cId="3858405899" sldId="263"/>
            <ac:spMk id="8" creationId="{DA4D4A62-D537-3B3D-2E0F-B58A8657ABD3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34.191" v="2"/>
          <ac:picMkLst>
            <pc:docMk/>
            <pc:sldMk cId="3858405899" sldId="263"/>
            <ac:picMk id="6" creationId="{C263EEF0-96AD-EB64-177B-B07104601C26}"/>
          </ac:picMkLst>
        </pc:pic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580276719" sldId="264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" creationId="{8BC7EFD9-5CAF-431F-A9FF-09DE566F3543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3" creationId="{29A8ECE2-FE08-4C93-9877-2C065094BC53}"/>
          </ac:spMkLst>
        </pc:spChg>
        <pc:spChg chg="add mod">
          <ac:chgData name="Eduardo Martín-Sonseca.Alonso" userId="044a8a39323ca9b2" providerId="Windows Live" clId="Web-{FF7F459F-C0C5-489C-9C21-CFBC7B56CB8A}" dt="2022-10-04T11:30:35.716" v="37" actId="20577"/>
          <ac:spMkLst>
            <pc:docMk/>
            <pc:sldMk cId="3580276719" sldId="264"/>
            <ac:spMk id="6" creationId="{B874E851-3741-DC66-BAFA-79EB38E71B4C}"/>
          </ac:spMkLst>
        </pc:spChg>
        <pc:spChg chg="add del">
          <ac:chgData name="Eduardo Martín-Sonseca.Alonso" userId="044a8a39323ca9b2" providerId="Windows Live" clId="Web-{FF7F459F-C0C5-489C-9C21-CFBC7B56CB8A}" dt="2022-10-04T11:26:36.099" v="5"/>
          <ac:spMkLst>
            <pc:docMk/>
            <pc:sldMk cId="3580276719" sldId="264"/>
            <ac:spMk id="9" creationId="{E10650BA-D090-4A23-98E3-B48BBAEA9201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1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3" creationId="{D4974D33-8DC5-464E-8C6D-BE58F0669C17}"/>
          </ac:spMkLst>
        </pc:spChg>
        <pc:grpChg chg="add del">
          <ac:chgData name="Eduardo Martín-Sonseca.Alonso" userId="044a8a39323ca9b2" providerId="Windows Live" clId="Web-{FF7F459F-C0C5-489C-9C21-CFBC7B56CB8A}" dt="2022-10-04T11:26:36.099" v="5"/>
          <ac:grpSpMkLst>
            <pc:docMk/>
            <pc:sldMk cId="3580276719" sldId="264"/>
            <ac:grpSpMk id="11" creationId="{FFB939B9-73CE-4644-87BB-72AEBF001142}"/>
          </ac:grpSpMkLst>
        </pc:grpChg>
        <pc:picChg chg="add mod ord">
          <ac:chgData name="Eduardo Martín-Sonseca.Alonso" userId="044a8a39323ca9b2" providerId="Windows Live" clId="Web-{FF7F459F-C0C5-489C-9C21-CFBC7B56CB8A}" dt="2022-10-04T11:26:36.099" v="5"/>
          <ac:picMkLst>
            <pc:docMk/>
            <pc:sldMk cId="3580276719" sldId="264"/>
            <ac:picMk id="5" creationId="{5331785D-2CFF-B332-5634-22F0E76967B1}"/>
          </ac:picMkLst>
        </pc:picChg>
      </pc:sldChg>
      <pc:sldChg chg="modSp new">
        <pc:chgData name="Eduardo Martín-Sonseca.Alonso" userId="044a8a39323ca9b2" providerId="Windows Live" clId="Web-{FF7F459F-C0C5-489C-9C21-CFBC7B56CB8A}" dt="2022-10-04T11:33:19.174" v="59" actId="14100"/>
        <pc:sldMkLst>
          <pc:docMk/>
          <pc:sldMk cId="4137332662" sldId="265"/>
        </pc:sldMkLst>
        <pc:spChg chg="mod">
          <ac:chgData name="Eduardo Martín-Sonseca.Alonso" userId="044a8a39323ca9b2" providerId="Windows Live" clId="Web-{FF7F459F-C0C5-489C-9C21-CFBC7B56CB8A}" dt="2022-10-04T11:33:12.486" v="58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Eduardo Martín-Sonseca.Alonso" userId="044a8a39323ca9b2" providerId="Windows Live" clId="Web-{FF7F459F-C0C5-489C-9C21-CFBC7B56CB8A}" dt="2022-10-04T11:33:19.174" v="59" actId="14100"/>
          <ac:spMkLst>
            <pc:docMk/>
            <pc:sldMk cId="4137332662" sldId="265"/>
            <ac:spMk id="3" creationId="{E7DB1CBC-1C7A-9ED6-3A0E-B1FBBE84F9DB}"/>
          </ac:spMkLst>
        </pc:spChg>
      </pc:sldChg>
      <pc:sldMasterChg chg="add del addSldLayout del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1205917560" sldId="2147483788"/>
        </pc:sldMasterMkLst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265808583" sldId="2147483800"/>
        </pc:sldMasterMkLst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11768358" sldId="214748380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987964374" sldId="214748380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787945337" sldId="214748380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997568310" sldId="214748380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284615772" sldId="214748380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198153845" sldId="214748380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929563302" sldId="214748380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472562711" sldId="214748380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39513260" sldId="214748380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218672789" sldId="214748381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294596450" sldId="2147483811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5.516" v="48"/>
        <pc:sldMasterMkLst>
          <pc:docMk/>
          <pc:sldMasterMk cId="1803897833" sldId="2147483812"/>
        </pc:sldMasterMkLst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24787055" sldId="214748381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61703896" sldId="214748381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96301140" sldId="214748381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143717024" sldId="214748381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896566901" sldId="214748381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094981124" sldId="214748381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93723973" sldId="214748381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34946311" sldId="214748382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343210587" sldId="214748382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880344305" sldId="214748382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620790868" sldId="2147483823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1.890" v="47"/>
        <pc:sldMasterMkLst>
          <pc:docMk/>
          <pc:sldMasterMk cId="2621713332" sldId="2147483824"/>
        </pc:sldMasterMkLst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164127980" sldId="214748382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392017605" sldId="214748382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980754366" sldId="214748382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01638341" sldId="214748382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4169862701" sldId="214748382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508246956" sldId="214748383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035822049" sldId="214748383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7709715" sldId="214748383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789459702" sldId="214748383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61645377" sldId="214748383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963203533" sldId="2147483835"/>
          </pc:sldLayoutMkLst>
        </pc:sldLayoutChg>
      </pc:sldMasterChg>
    </pc:docChg>
  </pc:docChgLst>
  <pc:docChgLst>
    <pc:chgData name="Eduardo Martín-Sonseca.Alonso" userId="044a8a39323ca9b2" providerId="LiveId" clId="{37839B77-9B63-4AAE-801F-3EFA7B99B021}"/>
    <pc:docChg chg="undo redo custSel addSld delSld modSld sldOrd">
      <pc:chgData name="Eduardo Martín-Sonseca.Alonso" userId="044a8a39323ca9b2" providerId="LiveId" clId="{37839B77-9B63-4AAE-801F-3EFA7B99B021}" dt="2022-10-05T19:47:06.471" v="3300"/>
      <pc:docMkLst>
        <pc:docMk/>
      </pc:docMkLst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1479924629" sldId="258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Anim delDesignElem">
        <pc:chgData name="Eduardo Martín-Sonseca.Alonso" userId="044a8a39323ca9b2" providerId="LiveId" clId="{37839B77-9B63-4AAE-801F-3EFA7B99B021}" dt="2022-10-05T18:52:34.025" v="3248"/>
        <pc:sldMkLst>
          <pc:docMk/>
          <pc:sldMk cId="992274193" sldId="259"/>
        </pc:sldMkLst>
        <pc:spChg chg="mod">
          <ac:chgData name="Eduardo Martín-Sonseca.Alonso" userId="044a8a39323ca9b2" providerId="LiveId" clId="{37839B77-9B63-4AAE-801F-3EFA7B99B021}" dt="2022-10-05T18:51:53.212" v="3245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37839B77-9B63-4AAE-801F-3EFA7B99B021}" dt="2022-10-05T18:51:25.852" v="3244"/>
          <ac:spMkLst>
            <pc:docMk/>
            <pc:sldMk cId="992274193" sldId="259"/>
            <ac:spMk id="22" creationId="{B7C2F746-E774-2736-EAF4-5B45C160D561}"/>
          </ac:spMkLst>
        </pc:spChg>
        <pc:spChg chg="mod">
          <ac:chgData name="Eduardo Martín-Sonseca.Alonso" userId="044a8a39323ca9b2" providerId="LiveId" clId="{37839B77-9B63-4AAE-801F-3EFA7B99B021}" dt="2022-10-05T18:52:03.122" v="3246"/>
          <ac:spMkLst>
            <pc:docMk/>
            <pc:sldMk cId="992274193" sldId="259"/>
            <ac:spMk id="24" creationId="{66F25F73-9EC2-2F10-8F63-4E4BC279D6FB}"/>
          </ac:spMkLst>
        </pc:spChg>
        <pc:spChg chg="mod">
          <ac:chgData name="Eduardo Martín-Sonseca.Alonso" userId="044a8a39323ca9b2" providerId="LiveId" clId="{37839B77-9B63-4AAE-801F-3EFA7B99B021}" dt="2022-10-05T18:52:22.058" v="3247"/>
          <ac:spMkLst>
            <pc:docMk/>
            <pc:sldMk cId="992274193" sldId="259"/>
            <ac:spMk id="25" creationId="{BFED4D29-C50E-6B24-3F8C-1704D1089DD8}"/>
          </ac:spMkLst>
        </pc:spChg>
        <pc:spChg chg="mod">
          <ac:chgData name="Eduardo Martín-Sonseca.Alonso" userId="044a8a39323ca9b2" providerId="LiveId" clId="{37839B77-9B63-4AAE-801F-3EFA7B99B021}" dt="2022-10-05T18:52:34.025" v="3248"/>
          <ac:spMkLst>
            <pc:docMk/>
            <pc:sldMk cId="992274193" sldId="259"/>
            <ac:spMk id="26" creationId="{7C8434F3-8A38-DCBB-AA79-8A5A8F9B6E20}"/>
          </ac:spMkLst>
        </pc:sp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del mod delDesignElem">
        <pc:chgData name="Eduardo Martín-Sonseca.Alonso" userId="044a8a39323ca9b2" providerId="LiveId" clId="{37839B77-9B63-4AAE-801F-3EFA7B99B021}" dt="2022-10-05T19:13:43.008" v="3253" actId="47"/>
        <pc:sldMkLst>
          <pc:docMk/>
          <pc:sldMk cId="3613378253" sldId="260"/>
        </pc:sldMkLst>
        <pc:spChg chg="mod">
          <ac:chgData name="Eduardo Martín-Sonseca.Alonso" userId="044a8a39323ca9b2" providerId="LiveId" clId="{37839B77-9B63-4AAE-801F-3EFA7B99B021}" dt="2022-10-05T19:12:11.347" v="3252" actId="1076"/>
          <ac:spMkLst>
            <pc:docMk/>
            <pc:sldMk cId="3613378253" sldId="260"/>
            <ac:spMk id="12" creationId="{76275126-45BA-6A76-5623-AF9CD62282F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613378253" sldId="260"/>
            <ac:spMk id="20" creationId="{4C608BEB-860E-4094-8511-78603564A75E}"/>
          </ac:spMkLst>
        </pc:sp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modTransition addAnim delAnim modAnim delDesignElem">
        <pc:chgData name="Eduardo Martín-Sonseca.Alonso" userId="044a8a39323ca9b2" providerId="LiveId" clId="{37839B77-9B63-4AAE-801F-3EFA7B99B021}" dt="2022-10-05T18:48:46.692" v="3206"/>
        <pc:sldMkLst>
          <pc:docMk/>
          <pc:sldMk cId="1106986487" sldId="261"/>
        </pc:sldMkLst>
        <pc:spChg chg="mod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3" creationId="{FDA276B4-AFA8-445E-BF46-D797C1B3F0B0}"/>
          </ac:spMkLst>
        </pc:spChg>
        <pc:spChg chg="add del 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4" creationId="{75B968D6-146C-6378-708B-BDE1E6CBAE62}"/>
          </ac:spMkLst>
        </pc:spChg>
        <pc:spChg chg="add del mod">
          <ac:chgData name="Eduardo Martín-Sonseca.Alonso" userId="044a8a39323ca9b2" providerId="LiveId" clId="{37839B77-9B63-4AAE-801F-3EFA7B99B021}" dt="2022-10-05T17:31:51.063" v="57"/>
          <ac:spMkLst>
            <pc:docMk/>
            <pc:sldMk cId="1106986487" sldId="261"/>
            <ac:spMk id="5" creationId="{5CE761B8-D3BC-47B2-A21B-724C24430DE5}"/>
          </ac:spMkLst>
        </pc:spChg>
        <pc:spChg chg="del mod">
          <ac:chgData name="Eduardo Martín-Sonseca.Alonso" userId="044a8a39323ca9b2" providerId="LiveId" clId="{37839B77-9B63-4AAE-801F-3EFA7B99B021}" dt="2022-10-05T17:23:01.905" v="7" actId="478"/>
          <ac:spMkLst>
            <pc:docMk/>
            <pc:sldMk cId="1106986487" sldId="261"/>
            <ac:spMk id="6" creationId="{22E9BD6E-B7AB-7C53-4EB4-0ACEDFFA89B2}"/>
          </ac:spMkLst>
        </pc:spChg>
        <pc:spChg chg="add del mod">
          <ac:chgData name="Eduardo Martín-Sonseca.Alonso" userId="044a8a39323ca9b2" providerId="LiveId" clId="{37839B77-9B63-4AAE-801F-3EFA7B99B021}" dt="2022-10-05T17:31:50.340" v="50"/>
          <ac:spMkLst>
            <pc:docMk/>
            <pc:sldMk cId="1106986487" sldId="261"/>
            <ac:spMk id="6" creationId="{D81C4451-76C7-98E5-B193-FD8DC79B85BE}"/>
          </ac:spMkLst>
        </pc:spChg>
        <pc:spChg chg="add del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7" creationId="{8CA06CD6-90CA-4C45-856C-6771339E1E22}"/>
          </ac:spMkLst>
        </pc:spChg>
        <pc:spChg chg="add del">
          <ac:chgData name="Eduardo Martín-Sonseca.Alonso" userId="044a8a39323ca9b2" providerId="LiveId" clId="{37839B77-9B63-4AAE-801F-3EFA7B99B021}" dt="2022-10-05T17:31:50.843" v="52" actId="26606"/>
          <ac:spMkLst>
            <pc:docMk/>
            <pc:sldMk cId="1106986487" sldId="261"/>
            <ac:spMk id="10" creationId="{8CA06CD6-90CA-4C45-856C-6771339E1E22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1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106986487" sldId="261"/>
            <ac:spMk id="25" creationId="{8CA06CD6-90CA-4C45-856C-6771339E1E22}"/>
          </ac:spMkLst>
        </pc:spChg>
        <pc:cxnChg chg="add del">
          <ac:chgData name="Eduardo Martín-Sonseca.Alonso" userId="044a8a39323ca9b2" providerId="LiveId" clId="{37839B77-9B63-4AAE-801F-3EFA7B99B021}" dt="2022-10-05T17:31:51.157" v="59" actId="26606"/>
          <ac:cxnSpMkLst>
            <pc:docMk/>
            <pc:sldMk cId="1106986487" sldId="261"/>
            <ac:cxnSpMk id="11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1:50.843" v="52" actId="26606"/>
          <ac:cxnSpMkLst>
            <pc:docMk/>
            <pc:sldMk cId="1106986487" sldId="261"/>
            <ac:cxnSpMk id="12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106986487" sldId="261"/>
            <ac:cxnSpMk id="26" creationId="{5021601D-2758-4B15-A31C-FDA184C51B3A}"/>
          </ac:cxnSpMkLst>
        </pc:cxnChg>
      </pc:sldChg>
      <pc:sldChg chg="addSp delSp modSp del mod setBg addAnim delAnim modAnim setClrOvrMap delDesignElem">
        <pc:chgData name="Eduardo Martín-Sonseca.Alonso" userId="044a8a39323ca9b2" providerId="LiveId" clId="{37839B77-9B63-4AAE-801F-3EFA7B99B021}" dt="2022-10-05T17:33:57.706" v="98" actId="47"/>
        <pc:sldMkLst>
          <pc:docMk/>
          <pc:sldMk cId="1015946967" sldId="262"/>
        </pc:sldMkLst>
        <pc:spChg chg="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2" creationId="{EEFFF1FB-241B-4CF4-A2C7-CFE2DA1A9AD1}"/>
          </ac:spMkLst>
        </pc:spChg>
        <pc:spChg chg="add del 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3" creationId="{15C30D99-9D1D-F818-E779-B99040BA66C5}"/>
          </ac:spMkLst>
        </pc:spChg>
        <pc:spChg chg="mod ord">
          <ac:chgData name="Eduardo Martín-Sonseca.Alonso" userId="044a8a39323ca9b2" providerId="LiveId" clId="{37839B77-9B63-4AAE-801F-3EFA7B99B021}" dt="2022-10-05T17:33:48.072" v="96" actId="21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37839B77-9B63-4AAE-801F-3EFA7B99B021}" dt="2022-10-05T17:28:36.937" v="11" actId="478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9" creationId="{87CC2527-562A-4F69-B487-4371E5B243E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7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9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015946967" sldId="262"/>
            <ac:spMk id="24" creationId="{AD72D4D1-076F-49D3-9889-EFC4F6D7CA66}"/>
          </ac:spMkLst>
        </pc:spChg>
        <pc:cxnChg chg="add del">
          <ac:chgData name="Eduardo Martín-Sonseca.Alonso" userId="044a8a39323ca9b2" providerId="LiveId" clId="{37839B77-9B63-4AAE-801F-3EFA7B99B021}" dt="2022-10-05T17:31:50.906" v="53" actId="26606"/>
          <ac:cxnSpMkLst>
            <pc:docMk/>
            <pc:sldMk cId="1015946967" sldId="262"/>
            <ac:cxnSpMk id="11" creationId="{BCDAEC91-5BCE-4B55-9CC0-43EF94CB734B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015946967" sldId="262"/>
            <ac:cxnSpMk id="26" creationId="{2D72A2C9-F3CA-4216-8BAD-FA4C970C3C4E}"/>
          </ac:cxnSpMkLst>
        </pc:cxnChg>
      </pc:sldChg>
      <pc:sldChg chg="addSp delSp del delDesignElem">
        <pc:chgData name="Eduardo Martín-Sonseca.Alonso" userId="044a8a39323ca9b2" providerId="LiveId" clId="{37839B77-9B63-4AAE-801F-3EFA7B99B021}" dt="2022-10-05T17:34:33.034" v="120" actId="47"/>
        <pc:sldMkLst>
          <pc:docMk/>
          <pc:sldMk cId="3858405899" sldId="26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3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5" creationId="{D1EA859B-E555-4109-94F3-6700E046E008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04.820" v="133" actId="47"/>
        <pc:sldMkLst>
          <pc:docMk/>
          <pc:sldMk cId="3580276719" sldId="264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28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30" creationId="{D1EA859B-E555-4109-94F3-6700E046E008}"/>
          </ac:spMkLst>
        </pc:spChg>
      </pc:sldChg>
      <pc:sldChg chg="addSp delSp modSp mod ord modTransition setBg delAnim modAnim setClrOvrMap">
        <pc:chgData name="Eduardo Martín-Sonseca.Alonso" userId="044a8a39323ca9b2" providerId="LiveId" clId="{37839B77-9B63-4AAE-801F-3EFA7B99B021}" dt="2022-10-05T19:38:10.230" v="3260"/>
        <pc:sldMkLst>
          <pc:docMk/>
          <pc:sldMk cId="4137332662" sldId="265"/>
        </pc:sldMkLst>
        <pc:spChg chg="mod">
          <ac:chgData name="Eduardo Martín-Sonseca.Alonso" userId="044a8a39323ca9b2" providerId="LiveId" clId="{37839B77-9B63-4AAE-801F-3EFA7B99B021}" dt="2022-10-05T17:57:28.176" v="1167" actId="122"/>
          <ac:spMkLst>
            <pc:docMk/>
            <pc:sldMk cId="4137332662" sldId="265"/>
            <ac:spMk id="2" creationId="{2A7DC3FE-66EB-750C-3214-9159D346F772}"/>
          </ac:spMkLst>
        </pc:spChg>
        <pc:spChg chg="del mod">
          <ac:chgData name="Eduardo Martín-Sonseca.Alonso" userId="044a8a39323ca9b2" providerId="LiveId" clId="{37839B77-9B63-4AAE-801F-3EFA7B99B021}" dt="2022-10-05T17:47:14.022" v="824" actId="21"/>
          <ac:spMkLst>
            <pc:docMk/>
            <pc:sldMk cId="4137332662" sldId="265"/>
            <ac:spMk id="3" creationId="{E7DB1CBC-1C7A-9ED6-3A0E-B1FBBE84F9DB}"/>
          </ac:spMkLst>
        </pc:spChg>
        <pc:spChg chg="del mod ord">
          <ac:chgData name="Eduardo Martín-Sonseca.Alonso" userId="044a8a39323ca9b2" providerId="LiveId" clId="{37839B77-9B63-4AAE-801F-3EFA7B99B021}" dt="2022-10-05T17:48:07.413" v="832" actId="478"/>
          <ac:spMkLst>
            <pc:docMk/>
            <pc:sldMk cId="4137332662" sldId="265"/>
            <ac:spMk id="4" creationId="{F1E1F019-AE81-B16F-5ABB-78D9B2DD70F3}"/>
          </ac:spMkLst>
        </pc:spChg>
        <pc:spChg chg="add del mod ord">
          <ac:chgData name="Eduardo Martín-Sonseca.Alonso" userId="044a8a39323ca9b2" providerId="LiveId" clId="{37839B77-9B63-4AAE-801F-3EFA7B99B021}" dt="2022-10-05T18:04:37.681" v="1412" actId="20577"/>
          <ac:spMkLst>
            <pc:docMk/>
            <pc:sldMk cId="4137332662" sldId="265"/>
            <ac:spMk id="5" creationId="{4C43AC7E-1E6A-A806-6F01-694C1FEAE49C}"/>
          </ac:spMkLst>
        </pc:spChg>
        <pc:spChg chg="add del mod">
          <ac:chgData name="Eduardo Martín-Sonseca.Alonso" userId="044a8a39323ca9b2" providerId="LiveId" clId="{37839B77-9B63-4AAE-801F-3EFA7B99B021}" dt="2022-10-05T17:47:14.022" v="824" actId="21"/>
          <ac:spMkLst>
            <pc:docMk/>
            <pc:sldMk cId="4137332662" sldId="265"/>
            <ac:spMk id="6" creationId="{EC5FE7F7-1A78-F41C-E25A-80F60A59C04E}"/>
          </ac:spMkLst>
        </pc:spChg>
        <pc:spChg chg="add del mod">
          <ac:chgData name="Eduardo Martín-Sonseca.Alonso" userId="044a8a39323ca9b2" providerId="LiveId" clId="{37839B77-9B63-4AAE-801F-3EFA7B99B021}" dt="2022-10-05T17:47:18.768" v="825" actId="478"/>
          <ac:spMkLst>
            <pc:docMk/>
            <pc:sldMk cId="4137332662" sldId="265"/>
            <ac:spMk id="8" creationId="{F412C287-ADBF-9643-2507-17542D8FD001}"/>
          </ac:spMkLst>
        </pc:spChg>
        <pc:spChg chg="add del">
          <ac:chgData name="Eduardo Martín-Sonseca.Alonso" userId="044a8a39323ca9b2" providerId="LiveId" clId="{37839B77-9B63-4AAE-801F-3EFA7B99B021}" dt="2022-10-05T17:47:04.581" v="822" actId="26606"/>
          <ac:spMkLst>
            <pc:docMk/>
            <pc:sldMk cId="4137332662" sldId="265"/>
            <ac:spMk id="9" creationId="{10F24D38-B79E-44B4-830E-043F45D96DC2}"/>
          </ac:spMkLst>
        </pc:spChg>
        <pc:spChg chg="add del">
          <ac:chgData name="Eduardo Martín-Sonseca.Alonso" userId="044a8a39323ca9b2" providerId="LiveId" clId="{37839B77-9B63-4AAE-801F-3EFA7B99B021}" dt="2022-10-05T17:48:17.393" v="833" actId="26606"/>
          <ac:spMkLst>
            <pc:docMk/>
            <pc:sldMk cId="4137332662" sldId="265"/>
            <ac:spMk id="10" creationId="{E89ACC69-ADF2-492B-84C5-EA2CC16071F3}"/>
          </ac:spMkLst>
        </pc:spChg>
        <pc:spChg chg="add del mod">
          <ac:chgData name="Eduardo Martín-Sonseca.Alonso" userId="044a8a39323ca9b2" providerId="LiveId" clId="{37839B77-9B63-4AAE-801F-3EFA7B99B021}" dt="2022-10-05T17:48:00.351" v="830"/>
          <ac:spMkLst>
            <pc:docMk/>
            <pc:sldMk cId="4137332662" sldId="265"/>
            <ac:spMk id="13" creationId="{8A64DD66-8CAE-7344-44F1-D1C2EC7D7C2E}"/>
          </ac:spMkLst>
        </pc:spChg>
        <pc:spChg chg="add del mod">
          <ac:chgData name="Eduardo Martín-Sonseca.Alonso" userId="044a8a39323ca9b2" providerId="LiveId" clId="{37839B77-9B63-4AAE-801F-3EFA7B99B021}" dt="2022-10-05T17:48:00.351" v="830"/>
          <ac:spMkLst>
            <pc:docMk/>
            <pc:sldMk cId="4137332662" sldId="265"/>
            <ac:spMk id="14" creationId="{1EDA2029-6D09-4405-05E5-3BB7CF2AC049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15" creationId="{B775CD93-9DF2-48CB-9F57-1BCA9A46C7FA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16" creationId="{6166C6D1-23AC-49C4-BA07-238E4E9F8CEB}"/>
          </ac:spMkLst>
        </pc:spChg>
        <pc:spChg chg="add del">
          <ac:chgData name="Eduardo Martín-Sonseca.Alonso" userId="044a8a39323ca9b2" providerId="LiveId" clId="{37839B77-9B63-4AAE-801F-3EFA7B99B021}" dt="2022-10-05T17:47:46.647" v="828" actId="26606"/>
          <ac:spMkLst>
            <pc:docMk/>
            <pc:sldMk cId="4137332662" sldId="265"/>
            <ac:spMk id="17" creationId="{71CFE9EA-50D8-4028-BE42-DC2D813BEA66}"/>
          </ac:spMkLst>
        </pc:spChg>
        <pc:spChg chg="add del mod">
          <ac:chgData name="Eduardo Martín-Sonseca.Alonso" userId="044a8a39323ca9b2" providerId="LiveId" clId="{37839B77-9B63-4AAE-801F-3EFA7B99B021}" dt="2022-10-05T17:48:35.207" v="835" actId="21"/>
          <ac:spMkLst>
            <pc:docMk/>
            <pc:sldMk cId="4137332662" sldId="265"/>
            <ac:spMk id="18" creationId="{31CC7FA7-1C63-39ED-23A3-2CD5D4DE9096}"/>
          </ac:spMkLst>
        </pc:spChg>
        <pc:spChg chg="add del mod">
          <ac:chgData name="Eduardo Martín-Sonseca.Alonso" userId="044a8a39323ca9b2" providerId="LiveId" clId="{37839B77-9B63-4AAE-801F-3EFA7B99B021}" dt="2022-10-05T17:48:35.207" v="835" actId="21"/>
          <ac:spMkLst>
            <pc:docMk/>
            <pc:sldMk cId="4137332662" sldId="265"/>
            <ac:spMk id="20" creationId="{2F47839A-C9C4-4962-D7B1-7812C94F7418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1" creationId="{E186B68C-84BC-4A6E-99D1-EE87483C1349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3" creationId="{1C091803-41C2-48E0-9228-5148460C7479}"/>
          </ac:spMkLst>
        </pc:spChg>
        <pc:spChg chg="add del mod">
          <ac:chgData name="Eduardo Martín-Sonseca.Alonso" userId="044a8a39323ca9b2" providerId="LiveId" clId="{37839B77-9B63-4AAE-801F-3EFA7B99B021}" dt="2022-10-05T17:49:06.666" v="838" actId="478"/>
          <ac:spMkLst>
            <pc:docMk/>
            <pc:sldMk cId="4137332662" sldId="265"/>
            <ac:spMk id="24" creationId="{50709DB1-30DA-4B4A-826C-EF26F20143F3}"/>
          </ac:spMkLst>
        </pc:spChg>
        <pc:spChg chg="add mo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5" creationId="{A7DE5D37-8AA9-8EF9-EECC-6BBE4B884199}"/>
          </ac:spMkLst>
        </pc:spChg>
        <pc:spChg chg="add del mod">
          <ac:chgData name="Eduardo Martín-Sonseca.Alonso" userId="044a8a39323ca9b2" providerId="LiveId" clId="{37839B77-9B63-4AAE-801F-3EFA7B99B021}" dt="2022-10-05T17:54:27.398" v="1028" actId="478"/>
          <ac:spMkLst>
            <pc:docMk/>
            <pc:sldMk cId="4137332662" sldId="265"/>
            <ac:spMk id="26" creationId="{E41C29E7-553A-39B4-E47C-50759FE35043}"/>
          </ac:spMkLst>
        </pc:spChg>
        <pc:spChg chg="add del mod">
          <ac:chgData name="Eduardo Martín-Sonseca.Alonso" userId="044a8a39323ca9b2" providerId="LiveId" clId="{37839B77-9B63-4AAE-801F-3EFA7B99B021}" dt="2022-10-05T17:56:12.282" v="1149" actId="478"/>
          <ac:spMkLst>
            <pc:docMk/>
            <pc:sldMk cId="4137332662" sldId="265"/>
            <ac:spMk id="27" creationId="{700E91C5-F49F-6E19-8185-FDE68ECE335F}"/>
          </ac:spMkLst>
        </pc:spChg>
        <pc:spChg chg="add mod">
          <ac:chgData name="Eduardo Martín-Sonseca.Alonso" userId="044a8a39323ca9b2" providerId="LiveId" clId="{37839B77-9B63-4AAE-801F-3EFA7B99B021}" dt="2022-10-05T18:04:39.762" v="1413" actId="20577"/>
          <ac:spMkLst>
            <pc:docMk/>
            <pc:sldMk cId="4137332662" sldId="265"/>
            <ac:spMk id="28" creationId="{71DD8969-159A-661E-C6F7-DDFB1B537A91}"/>
          </ac:spMkLst>
        </pc:spChg>
        <pc:spChg chg="add del">
          <ac:chgData name="Eduardo Martín-Sonseca.Alonso" userId="044a8a39323ca9b2" providerId="LiveId" clId="{37839B77-9B63-4AAE-801F-3EFA7B99B021}" dt="2022-10-05T17:49:26.872" v="843" actId="26606"/>
          <ac:spMkLst>
            <pc:docMk/>
            <pc:sldMk cId="4137332662" sldId="265"/>
            <ac:spMk id="30" creationId="{8537B233-9CDD-4A90-AABB-A8963DEE4FBC}"/>
          </ac:spMkLst>
        </pc:spChg>
        <pc:spChg chg="add del">
          <ac:chgData name="Eduardo Martín-Sonseca.Alonso" userId="044a8a39323ca9b2" providerId="LiveId" clId="{37839B77-9B63-4AAE-801F-3EFA7B99B021}" dt="2022-10-05T17:55:13.263" v="1038" actId="22"/>
          <ac:spMkLst>
            <pc:docMk/>
            <pc:sldMk cId="4137332662" sldId="265"/>
            <ac:spMk id="31" creationId="{F85C1F48-5F2F-91AD-6E36-52A7BBC07C8A}"/>
          </ac:spMkLst>
        </pc:spChg>
        <pc:spChg chg="add mod">
          <ac:chgData name="Eduardo Martín-Sonseca.Alonso" userId="044a8a39323ca9b2" providerId="LiveId" clId="{37839B77-9B63-4AAE-801F-3EFA7B99B021}" dt="2022-10-05T18:04:42.873" v="1414" actId="20577"/>
          <ac:spMkLst>
            <pc:docMk/>
            <pc:sldMk cId="4137332662" sldId="265"/>
            <ac:spMk id="33" creationId="{DE956C8E-1F49-127B-D31A-7047D13A4C2E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4" creationId="{2C910467-8185-45DD-B8A2-A88DF20DF6E0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5" creationId="{CDA1A2E9-63FE-408D-A803-8E306ECAB4B3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6" creationId="{1A882A9F-F4E9-4E23-8F0B-20B5DF42EAA9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7" creationId="{FBE9F90C-C163-435B-9A68-D15C92D1CF2B}"/>
          </ac:spMkLst>
        </pc:spChg>
        <pc:spChg chg="add mod">
          <ac:chgData name="Eduardo Martín-Sonseca.Alonso" userId="044a8a39323ca9b2" providerId="LiveId" clId="{37839B77-9B63-4AAE-801F-3EFA7B99B021}" dt="2022-10-05T17:58:40.052" v="1214" actId="404"/>
          <ac:spMkLst>
            <pc:docMk/>
            <pc:sldMk cId="4137332662" sldId="265"/>
            <ac:spMk id="38" creationId="{CA4169E5-9120-9091-CC2A-25C84492C2F1}"/>
          </ac:spMkLst>
        </pc:spChg>
        <pc:cxnChg chg="add del">
          <ac:chgData name="Eduardo Martín-Sonseca.Alonso" userId="044a8a39323ca9b2" providerId="LiveId" clId="{37839B77-9B63-4AAE-801F-3EFA7B99B021}" dt="2022-10-05T17:47:04.581" v="822" actId="26606"/>
          <ac:cxnSpMkLst>
            <pc:docMk/>
            <pc:sldMk cId="4137332662" sldId="265"/>
            <ac:cxnSpMk id="11" creationId="{FC469874-256B-45B3-A79C-7591B4BA1ECC}"/>
          </ac:cxnSpMkLst>
        </pc:cxnChg>
        <pc:cxnChg chg="add del">
          <ac:chgData name="Eduardo Martín-Sonseca.Alonso" userId="044a8a39323ca9b2" providerId="LiveId" clId="{37839B77-9B63-4AAE-801F-3EFA7B99B021}" dt="2022-10-05T17:48:17.393" v="833" actId="26606"/>
          <ac:cxnSpMkLst>
            <pc:docMk/>
            <pc:sldMk cId="4137332662" sldId="265"/>
            <ac:cxnSpMk id="12" creationId="{F2AE495E-2AAF-4BC1-87A5-331009D82896}"/>
          </ac:cxnSpMkLst>
        </pc:cxnChg>
        <pc:cxnChg chg="add del">
          <ac:chgData name="Eduardo Martín-Sonseca.Alonso" userId="044a8a39323ca9b2" providerId="LiveId" clId="{37839B77-9B63-4AAE-801F-3EFA7B99B021}" dt="2022-10-05T17:47:46.647" v="828" actId="26606"/>
          <ac:cxnSpMkLst>
            <pc:docMk/>
            <pc:sldMk cId="4137332662" sldId="265"/>
            <ac:cxnSpMk id="19" creationId="{9A218DD6-0CC7-465B-B80F-747F97B4021F}"/>
          </ac:cxnSpMkLst>
        </pc:cxnChg>
        <pc:cxnChg chg="add del">
          <ac:chgData name="Eduardo Martín-Sonseca.Alonso" userId="044a8a39323ca9b2" providerId="LiveId" clId="{37839B77-9B63-4AAE-801F-3EFA7B99B021}" dt="2022-10-05T17:49:26.872" v="843" actId="26606"/>
          <ac:cxnSpMkLst>
            <pc:docMk/>
            <pc:sldMk cId="4137332662" sldId="265"/>
            <ac:cxnSpMk id="32" creationId="{040575EE-C594-4566-BC00-663004E52AB5}"/>
          </ac:cxnSpMkLst>
        </pc:cxnChg>
      </pc:sldChg>
      <pc:sldChg chg="addSp delSp modSp del mod">
        <pc:chgData name="Eduardo Martín-Sonseca.Alonso" userId="044a8a39323ca9b2" providerId="LiveId" clId="{37839B77-9B63-4AAE-801F-3EFA7B99B021}" dt="2022-10-05T18:30:39.830" v="3087" actId="47"/>
        <pc:sldMkLst>
          <pc:docMk/>
          <pc:sldMk cId="1986842871" sldId="266"/>
        </pc:sldMkLst>
        <pc:spChg chg="add del mod">
          <ac:chgData name="Eduardo Martín-Sonseca.Alonso" userId="044a8a39323ca9b2" providerId="LiveId" clId="{37839B77-9B63-4AAE-801F-3EFA7B99B021}" dt="2022-10-05T17:50:05.042" v="852" actId="478"/>
          <ac:spMkLst>
            <pc:docMk/>
            <pc:sldMk cId="1986842871" sldId="266"/>
            <ac:spMk id="2" creationId="{F0C22993-4CD9-EBAF-934E-DB27FCD13528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1986842871" sldId="266"/>
            <ac:spMk id="3" creationId="{00F9F412-0DEC-BB8A-A779-2A4092B186BE}"/>
          </ac:spMkLst>
        </pc:spChg>
        <pc:spChg chg="add del mod">
          <ac:chgData name="Eduardo Martín-Sonseca.Alonso" userId="044a8a39323ca9b2" providerId="LiveId" clId="{37839B77-9B63-4AAE-801F-3EFA7B99B021}" dt="2022-10-05T17:50:13.792" v="853" actId="21"/>
          <ac:spMkLst>
            <pc:docMk/>
            <pc:sldMk cId="1986842871" sldId="266"/>
            <ac:spMk id="5" creationId="{C563AFCC-40F6-F39C-A219-1887C68AAC3A}"/>
          </ac:spMkLst>
        </pc:spChg>
        <pc:spChg chg="add del mod">
          <ac:chgData name="Eduardo Martín-Sonseca.Alonso" userId="044a8a39323ca9b2" providerId="LiveId" clId="{37839B77-9B63-4AAE-801F-3EFA7B99B021}" dt="2022-10-05T17:50:13.792" v="853" actId="21"/>
          <ac:spMkLst>
            <pc:docMk/>
            <pc:sldMk cId="1986842871" sldId="266"/>
            <ac:spMk id="6" creationId="{F0B328CB-B0CF-A792-2845-505DF487E672}"/>
          </ac:spMkLst>
        </pc:spChg>
        <pc:spChg chg="add del mod">
          <ac:chgData name="Eduardo Martín-Sonseca.Alonso" userId="044a8a39323ca9b2" providerId="LiveId" clId="{37839B77-9B63-4AAE-801F-3EFA7B99B021}" dt="2022-10-05T17:50:05.042" v="852" actId="478"/>
          <ac:spMkLst>
            <pc:docMk/>
            <pc:sldMk cId="1986842871" sldId="266"/>
            <ac:spMk id="8" creationId="{7AD29718-E66A-A633-77C8-5BF212C44625}"/>
          </ac:spMkLst>
        </pc:spChg>
      </pc:sldChg>
      <pc:sldChg chg="addSp delSp modSp mod modTransition setBg delAnim modAnim">
        <pc:chgData name="Eduardo Martín-Sonseca.Alonso" userId="044a8a39323ca9b2" providerId="LiveId" clId="{37839B77-9B63-4AAE-801F-3EFA7B99B021}" dt="2022-10-05T19:46:10.095" v="3298"/>
        <pc:sldMkLst>
          <pc:docMk/>
          <pc:sldMk cId="147166308" sldId="267"/>
        </pc:sldMkLst>
        <pc:spChg chg="mod or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2" creationId="{AF782538-6BA3-40E9-97C7-BA07F82D710C}"/>
          </ac:spMkLst>
        </pc:spChg>
        <pc:spChg chg="del mod">
          <ac:chgData name="Eduardo Martín-Sonseca.Alonso" userId="044a8a39323ca9b2" providerId="LiveId" clId="{37839B77-9B63-4AAE-801F-3EFA7B99B021}" dt="2022-10-05T18:34:22.831" v="3157" actId="478"/>
          <ac:spMkLst>
            <pc:docMk/>
            <pc:sldMk cId="147166308" sldId="267"/>
            <ac:spMk id="3" creationId="{C852E464-83C1-F6D1-E15D-28524028C9F1}"/>
          </ac:spMkLst>
        </pc:spChg>
        <pc:spChg chg="del mod ord">
          <ac:chgData name="Eduardo Martín-Sonseca.Alonso" userId="044a8a39323ca9b2" providerId="LiveId" clId="{37839B77-9B63-4AAE-801F-3EFA7B99B021}" dt="2022-10-05T18:37:34.368" v="3185" actId="478"/>
          <ac:spMkLst>
            <pc:docMk/>
            <pc:sldMk cId="147166308" sldId="267"/>
            <ac:spMk id="4" creationId="{458A7921-403F-ED21-3E2F-51270E6BAA2B}"/>
          </ac:spMkLst>
        </pc:spChg>
        <pc:spChg chg="add mod">
          <ac:chgData name="Eduardo Martín-Sonseca.Alonso" userId="044a8a39323ca9b2" providerId="LiveId" clId="{37839B77-9B63-4AAE-801F-3EFA7B99B021}" dt="2022-10-05T18:38:16.884" v="3193" actId="14100"/>
          <ac:spMkLst>
            <pc:docMk/>
            <pc:sldMk cId="147166308" sldId="267"/>
            <ac:spMk id="6" creationId="{96F7F26F-F2C6-7957-FF63-E74B3106DDED}"/>
          </ac:spMkLst>
        </pc:spChg>
        <pc:spChg chg="add mod">
          <ac:chgData name="Eduardo Martín-Sonseca.Alonso" userId="044a8a39323ca9b2" providerId="LiveId" clId="{37839B77-9B63-4AAE-801F-3EFA7B99B021}" dt="2022-10-05T18:37:45.374" v="3186"/>
          <ac:spMkLst>
            <pc:docMk/>
            <pc:sldMk cId="147166308" sldId="267"/>
            <ac:spMk id="7" creationId="{4D1FE0E6-D1CE-E33F-24E6-CB73D732F6F7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1" creationId="{4281BC32-FF58-4898-A6B5-7B3D059BCEB0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3" creationId="{0D614406-135F-4875-9C87-53822CB19ABB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5" creationId="{A47020BD-3785-4628-8C5E-A4011B43EF88}"/>
          </ac:spMkLst>
        </pc:spChg>
      </pc:sldChg>
      <pc:sldChg chg="modSp del">
        <pc:chgData name="Eduardo Martín-Sonseca.Alonso" userId="044a8a39323ca9b2" providerId="LiveId" clId="{37839B77-9B63-4AAE-801F-3EFA7B99B021}" dt="2022-10-05T18:05:09.514" v="1415" actId="47"/>
        <pc:sldMkLst>
          <pc:docMk/>
          <pc:sldMk cId="2542492578" sldId="268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2" creationId="{8607B768-0810-B456-80FF-C4AE6555F84F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3" creationId="{41D81B99-2D68-EAFF-6209-27B8EC39288F}"/>
          </ac:spMkLst>
        </pc:spChg>
      </pc:sldChg>
      <pc:sldChg chg="addSp delSp modSp mod modTransition setBg modAnim">
        <pc:chgData name="Eduardo Martín-Sonseca.Alonso" userId="044a8a39323ca9b2" providerId="LiveId" clId="{37839B77-9B63-4AAE-801F-3EFA7B99B021}" dt="2022-10-05T19:46:26.848" v="3299"/>
        <pc:sldMkLst>
          <pc:docMk/>
          <pc:sldMk cId="2049985783" sldId="269"/>
        </pc:sldMkLst>
        <pc:spChg chg="mo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2" creationId="{C72BE69A-9CC3-B6DB-D96B-D5B859E8B1E0}"/>
          </ac:spMkLst>
        </pc:spChg>
        <pc:spChg chg="del mod">
          <ac:chgData name="Eduardo Martín-Sonseca.Alonso" userId="044a8a39323ca9b2" providerId="LiveId" clId="{37839B77-9B63-4AAE-801F-3EFA7B99B021}" dt="2022-10-05T18:38:40.760" v="3194" actId="478"/>
          <ac:spMkLst>
            <pc:docMk/>
            <pc:sldMk cId="2049985783" sldId="269"/>
            <ac:spMk id="3" creationId="{C99A62D3-153B-DF03-D089-BF6ACF462784}"/>
          </ac:spMkLst>
        </pc:spChg>
        <pc:spChg chg="or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4" creationId="{DD183648-FD5B-F4B3-C1E9-1BEB2C4915DD}"/>
          </ac:spMkLst>
        </pc:spChg>
        <pc:spChg chg="add mod">
          <ac:chgData name="Eduardo Martín-Sonseca.Alonso" userId="044a8a39323ca9b2" providerId="LiveId" clId="{37839B77-9B63-4AAE-801F-3EFA7B99B021}" dt="2022-10-05T18:47:01.934" v="3198" actId="113"/>
          <ac:spMkLst>
            <pc:docMk/>
            <pc:sldMk cId="2049985783" sldId="269"/>
            <ac:spMk id="6" creationId="{3A214500-B530-2654-9FC2-679349A85AB5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1" creationId="{C2554CA6-288E-4202-BC52-2E5A8F0C0AED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3" creationId="{B10BB131-AC8E-4A8E-A5D1-36260F720C3B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5" creationId="{5B7778FC-632E-4DCA-A7CB-0D7731CCF970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7" creationId="{FA23A907-97FB-4A8F-880A-DD77401C4296}"/>
          </ac:spMkLst>
        </pc:spChg>
      </pc:sldChg>
      <pc:sldChg chg="modSp modTransition">
        <pc:chgData name="Eduardo Martín-Sonseca.Alonso" userId="044a8a39323ca9b2" providerId="LiveId" clId="{37839B77-9B63-4AAE-801F-3EFA7B99B021}" dt="2022-10-05T19:42:19.350" v="3282"/>
        <pc:sldMkLst>
          <pc:docMk/>
          <pc:sldMk cId="43089264" sldId="270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43089264" sldId="270"/>
            <ac:spMk id="2" creationId="{45FB622A-3735-1AE0-8C20-270A97E71FEC}"/>
          </ac:spMkLst>
        </pc:spChg>
      </pc:sldChg>
      <pc:sldChg chg="addSp delSp modSp modTransition modAnim delDesignElem">
        <pc:chgData name="Eduardo Martín-Sonseca.Alonso" userId="044a8a39323ca9b2" providerId="LiveId" clId="{37839B77-9B63-4AAE-801F-3EFA7B99B021}" dt="2022-10-05T19:47:06.471" v="3300"/>
        <pc:sldMkLst>
          <pc:docMk/>
          <pc:sldMk cId="2585561534" sldId="271"/>
        </pc:sldMkLst>
        <pc:spChg chg="add del mod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2" creationId="{E7603FB8-F519-D73E-2B61-71FBE03F3533}"/>
          </ac:spMkLst>
        </pc:spChg>
        <pc:spChg chg="mod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3" creationId="{AC322D12-B8C2-CD13-C768-6FAFCE0E11A1}"/>
          </ac:spMkLst>
        </pc:spChg>
        <pc:spChg chg="add del mod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6" creationId="{84019DE4-B6C7-3C3A-3D0C-E843415A6B7F}"/>
          </ac:spMkLst>
        </pc:spChg>
        <pc:spChg chg="add del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71" creationId="{E862BE82-D00D-42C1-BF16-93AA37870C32}"/>
          </ac:spMkLst>
        </pc:spChg>
        <pc:spChg chg="add del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72" creationId="{F6D92C2D-1D3D-4974-918C-06579FB354A9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39.363" v="144" actId="47"/>
        <pc:sldMkLst>
          <pc:docMk/>
          <pc:sldMk cId="3255652957" sldId="27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4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6" creationId="{D1EA859B-E555-4109-94F3-6700E046E008}"/>
          </ac:spMkLst>
        </pc:spChg>
      </pc:sldChg>
      <pc:sldChg chg="add del">
        <pc:chgData name="Eduardo Martín-Sonseca.Alonso" userId="044a8a39323ca9b2" providerId="LiveId" clId="{37839B77-9B63-4AAE-801F-3EFA7B99B021}" dt="2022-10-05T17:31:49.020" v="47" actId="2890"/>
        <pc:sldMkLst>
          <pc:docMk/>
          <pc:sldMk cId="942453371" sldId="274"/>
        </pc:sldMkLst>
      </pc:sldChg>
      <pc:sldChg chg="modSp ad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4144329613" sldId="274"/>
        </pc:sldMkLst>
        <pc:spChg chg="mod">
          <ac:chgData name="Eduardo Martín-Sonseca.Alonso" userId="044a8a39323ca9b2" providerId="LiveId" clId="{37839B77-9B63-4AAE-801F-3EFA7B99B021}" dt="2022-10-05T17:33:40.157" v="95" actId="20577"/>
          <ac:spMkLst>
            <pc:docMk/>
            <pc:sldMk cId="4144329613" sldId="274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3:52.236" v="97"/>
          <ac:spMkLst>
            <pc:docMk/>
            <pc:sldMk cId="4144329613" sldId="274"/>
            <ac:spMk id="3" creationId="{FDA276B4-AFA8-445E-BF46-D797C1B3F0B0}"/>
          </ac:spMkLst>
        </pc:spChg>
      </pc:sldChg>
      <pc:sldChg chg="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3603837440" sldId="275"/>
        </pc:sldMkLst>
        <pc:spChg chg="mod">
          <ac:chgData name="Eduardo Martín-Sonseca.Alonso" userId="044a8a39323ca9b2" providerId="LiveId" clId="{37839B77-9B63-4AAE-801F-3EFA7B99B021}" dt="2022-10-05T17:34:09.980" v="113" actId="20577"/>
          <ac:spMkLst>
            <pc:docMk/>
            <pc:sldMk cId="3603837440" sldId="275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28.732" v="119" actId="27636"/>
          <ac:spMkLst>
            <pc:docMk/>
            <pc:sldMk cId="3603837440" sldId="275"/>
            <ac:spMk id="3" creationId="{FDA276B4-AFA8-445E-BF46-D797C1B3F0B0}"/>
          </ac:spMkLst>
        </pc:spChg>
      </pc:sldChg>
      <pc:sldChg chg="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2957840866" sldId="276"/>
        </pc:sldMkLst>
        <pc:spChg chg="mod">
          <ac:chgData name="Eduardo Martín-Sonseca.Alonso" userId="044a8a39323ca9b2" providerId="LiveId" clId="{37839B77-9B63-4AAE-801F-3EFA7B99B021}" dt="2022-10-05T17:34:49.344" v="130" actId="20577"/>
          <ac:spMkLst>
            <pc:docMk/>
            <pc:sldMk cId="2957840866" sldId="276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57.560" v="132" actId="27636"/>
          <ac:spMkLst>
            <pc:docMk/>
            <pc:sldMk cId="2957840866" sldId="276"/>
            <ac:spMk id="3" creationId="{FDA276B4-AFA8-445E-BF46-D797C1B3F0B0}"/>
          </ac:spMkLst>
        </pc:spChg>
      </pc:sldChg>
      <pc:sldChg chg="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3340421590" sldId="277"/>
        </pc:sldMkLst>
        <pc:spChg chg="mod">
          <ac:chgData name="Eduardo Martín-Sonseca.Alonso" userId="044a8a39323ca9b2" providerId="LiveId" clId="{37839B77-9B63-4AAE-801F-3EFA7B99B021}" dt="2022-10-05T17:35:18.999" v="139" actId="20577"/>
          <ac:spMkLst>
            <pc:docMk/>
            <pc:sldMk cId="3340421590" sldId="277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5:34.493" v="143" actId="1076"/>
          <ac:spMkLst>
            <pc:docMk/>
            <pc:sldMk cId="3340421590" sldId="277"/>
            <ac:spMk id="3" creationId="{FDA276B4-AFA8-445E-BF46-D797C1B3F0B0}"/>
          </ac:spMkLst>
        </pc:spChg>
      </pc:sldChg>
      <pc:sldChg chg="delSp modSp add mod ord modTransition modAnim">
        <pc:chgData name="Eduardo Martín-Sonseca.Alonso" userId="044a8a39323ca9b2" providerId="LiveId" clId="{37839B77-9B63-4AAE-801F-3EFA7B99B021}" dt="2022-10-05T19:38:19.284" v="3262"/>
        <pc:sldMkLst>
          <pc:docMk/>
          <pc:sldMk cId="316164814" sldId="278"/>
        </pc:sldMkLst>
        <pc:spChg chg="mod">
          <ac:chgData name="Eduardo Martín-Sonseca.Alonso" userId="044a8a39323ca9b2" providerId="LiveId" clId="{37839B77-9B63-4AAE-801F-3EFA7B99B021}" dt="2022-10-05T19:38:16.668" v="3261" actId="5793"/>
          <ac:spMkLst>
            <pc:docMk/>
            <pc:sldMk cId="316164814" sldId="278"/>
            <ac:spMk id="5" creationId="{4C43AC7E-1E6A-A806-6F01-694C1FEAE49C}"/>
          </ac:spMkLst>
        </pc:spChg>
        <pc:spChg chg="del">
          <ac:chgData name="Eduardo Martín-Sonseca.Alonso" userId="044a8a39323ca9b2" providerId="LiveId" clId="{37839B77-9B63-4AAE-801F-3EFA7B99B021}" dt="2022-10-05T17:59:34.480" v="1230" actId="478"/>
          <ac:spMkLst>
            <pc:docMk/>
            <pc:sldMk cId="316164814" sldId="278"/>
            <ac:spMk id="28" creationId="{71DD8969-159A-661E-C6F7-DDFB1B537A91}"/>
          </ac:spMkLst>
        </pc:spChg>
        <pc:spChg chg="del">
          <ac:chgData name="Eduardo Martín-Sonseca.Alonso" userId="044a8a39323ca9b2" providerId="LiveId" clId="{37839B77-9B63-4AAE-801F-3EFA7B99B021}" dt="2022-10-05T17:59:36.211" v="1231" actId="478"/>
          <ac:spMkLst>
            <pc:docMk/>
            <pc:sldMk cId="316164814" sldId="278"/>
            <ac:spMk id="33" creationId="{DE956C8E-1F49-127B-D31A-7047D13A4C2E}"/>
          </ac:spMkLst>
        </pc:spChg>
        <pc:spChg chg="mod">
          <ac:chgData name="Eduardo Martín-Sonseca.Alonso" userId="044a8a39323ca9b2" providerId="LiveId" clId="{37839B77-9B63-4AAE-801F-3EFA7B99B021}" dt="2022-10-05T17:59:22.318" v="1229" actId="20577"/>
          <ac:spMkLst>
            <pc:docMk/>
            <pc:sldMk cId="316164814" sldId="278"/>
            <ac:spMk id="38" creationId="{CA4169E5-9120-9091-CC2A-25C84492C2F1}"/>
          </ac:spMkLst>
        </pc:spChg>
      </pc:sldChg>
      <pc:sldChg chg="delSp add del setBg delDesignElem">
        <pc:chgData name="Eduardo Martín-Sonseca.Alonso" userId="044a8a39323ca9b2" providerId="LiveId" clId="{37839B77-9B63-4AAE-801F-3EFA7B99B021}" dt="2022-10-05T17:59:03.400" v="1217" actId="47"/>
        <pc:sldMkLst>
          <pc:docMk/>
          <pc:sldMk cId="1121417007" sldId="278"/>
        </pc:sldMkLst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4" creationId="{2C910467-8185-45DD-B8A2-A88DF20DF6E0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5" creationId="{CDA1A2E9-63FE-408D-A803-8E306ECAB4B3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6" creationId="{1A882A9F-F4E9-4E23-8F0B-20B5DF42EAA9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7" creationId="{FBE9F90C-C163-435B-9A68-D15C92D1CF2B}"/>
          </ac:spMkLst>
        </pc:spChg>
      </pc:sldChg>
      <pc:sldChg chg="addSp delSp add del setBg delDesignElem">
        <pc:chgData name="Eduardo Martín-Sonseca.Alonso" userId="044a8a39323ca9b2" providerId="LiveId" clId="{37839B77-9B63-4AAE-801F-3EFA7B99B021}" dt="2022-10-05T17:57:27.233" v="1166"/>
        <pc:sldMkLst>
          <pc:docMk/>
          <pc:sldMk cId="1224739728" sldId="278"/>
        </pc:sldMkLst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4" creationId="{2C910467-8185-45DD-B8A2-A88DF20DF6E0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5" creationId="{CDA1A2E9-63FE-408D-A803-8E306ECAB4B3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6" creationId="{1A882A9F-F4E9-4E23-8F0B-20B5DF42EAA9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7" creationId="{FBE9F90C-C163-435B-9A68-D15C92D1CF2B}"/>
          </ac:spMkLst>
        </pc:spChg>
      </pc:sldChg>
      <pc:sldChg chg="addSp delSp modSp add mod ord modTransition modAnim">
        <pc:chgData name="Eduardo Martín-Sonseca.Alonso" userId="044a8a39323ca9b2" providerId="LiveId" clId="{37839B77-9B63-4AAE-801F-3EFA7B99B021}" dt="2022-10-05T19:38:35.761" v="3263"/>
        <pc:sldMkLst>
          <pc:docMk/>
          <pc:sldMk cId="1742839268" sldId="279"/>
        </pc:sldMkLst>
        <pc:spChg chg="add mod">
          <ac:chgData name="Eduardo Martín-Sonseca.Alonso" userId="044a8a39323ca9b2" providerId="LiveId" clId="{37839B77-9B63-4AAE-801F-3EFA7B99B021}" dt="2022-10-05T18:03:13.947" v="1307" actId="20577"/>
          <ac:spMkLst>
            <pc:docMk/>
            <pc:sldMk cId="1742839268" sldId="279"/>
            <ac:spMk id="4" creationId="{F51D6295-97C2-8AE6-70F1-9E4E399E67E6}"/>
          </ac:spMkLst>
        </pc:spChg>
        <pc:spChg chg="del">
          <ac:chgData name="Eduardo Martín-Sonseca.Alonso" userId="044a8a39323ca9b2" providerId="LiveId" clId="{37839B77-9B63-4AAE-801F-3EFA7B99B021}" dt="2022-10-05T18:02:04.407" v="1274" actId="478"/>
          <ac:spMkLst>
            <pc:docMk/>
            <pc:sldMk cId="1742839268" sldId="279"/>
            <ac:spMk id="5" creationId="{4C43AC7E-1E6A-A806-6F01-694C1FEAE49C}"/>
          </ac:spMkLst>
        </pc:spChg>
        <pc:spChg chg="add mod">
          <ac:chgData name="Eduardo Martín-Sonseca.Alonso" userId="044a8a39323ca9b2" providerId="LiveId" clId="{37839B77-9B63-4AAE-801F-3EFA7B99B021}" dt="2022-10-05T18:04:11.877" v="1364" actId="1036"/>
          <ac:spMkLst>
            <pc:docMk/>
            <pc:sldMk cId="1742839268" sldId="279"/>
            <ac:spMk id="7" creationId="{97C76C38-C8FF-F7CA-5D4C-0F59DF619C6A}"/>
          </ac:spMkLst>
        </pc:spChg>
        <pc:spChg chg="mod">
          <ac:chgData name="Eduardo Martín-Sonseca.Alonso" userId="044a8a39323ca9b2" providerId="LiveId" clId="{37839B77-9B63-4AAE-801F-3EFA7B99B021}" dt="2022-10-05T18:01:47.553" v="1273" actId="1076"/>
          <ac:spMkLst>
            <pc:docMk/>
            <pc:sldMk cId="1742839268" sldId="279"/>
            <ac:spMk id="38" creationId="{CA4169E5-9120-9091-CC2A-25C84492C2F1}"/>
          </ac:spMkLst>
        </pc:spChg>
      </pc:sldChg>
      <pc:sldChg chg="addSp delSp modSp add mod modTransition">
        <pc:chgData name="Eduardo Martín-Sonseca.Alonso" userId="044a8a39323ca9b2" providerId="LiveId" clId="{37839B77-9B63-4AAE-801F-3EFA7B99B021}" dt="2022-10-05T18:49:52.343" v="3209"/>
        <pc:sldMkLst>
          <pc:docMk/>
          <pc:sldMk cId="3883349450" sldId="280"/>
        </pc:sldMkLst>
        <pc:spChg chg="mod">
          <ac:chgData name="Eduardo Martín-Sonseca.Alonso" userId="044a8a39323ca9b2" providerId="LiveId" clId="{37839B77-9B63-4AAE-801F-3EFA7B99B021}" dt="2022-10-05T18:18:47.101" v="2349" actId="403"/>
          <ac:spMkLst>
            <pc:docMk/>
            <pc:sldMk cId="3883349450" sldId="280"/>
            <ac:spMk id="4" creationId="{F51D6295-97C2-8AE6-70F1-9E4E399E67E6}"/>
          </ac:spMkLst>
        </pc:spChg>
        <pc:spChg chg="add mod">
          <ac:chgData name="Eduardo Martín-Sonseca.Alonso" userId="044a8a39323ca9b2" providerId="LiveId" clId="{37839B77-9B63-4AAE-801F-3EFA7B99B021}" dt="2022-10-05T18:19:13.723" v="2355" actId="1076"/>
          <ac:spMkLst>
            <pc:docMk/>
            <pc:sldMk cId="3883349450" sldId="280"/>
            <ac:spMk id="5" creationId="{F66509A1-CE9E-11C9-7CBF-66896160AFDD}"/>
          </ac:spMkLst>
        </pc:spChg>
        <pc:spChg chg="del">
          <ac:chgData name="Eduardo Martín-Sonseca.Alonso" userId="044a8a39323ca9b2" providerId="LiveId" clId="{37839B77-9B63-4AAE-801F-3EFA7B99B021}" dt="2022-10-05T18:06:33.389" v="1441" actId="478"/>
          <ac:spMkLst>
            <pc:docMk/>
            <pc:sldMk cId="3883349450" sldId="280"/>
            <ac:spMk id="7" creationId="{97C76C38-C8FF-F7CA-5D4C-0F59DF619C6A}"/>
          </ac:spMkLst>
        </pc:spChg>
        <pc:spChg chg="add mod">
          <ac:chgData name="Eduardo Martín-Sonseca.Alonso" userId="044a8a39323ca9b2" providerId="LiveId" clId="{37839B77-9B63-4AAE-801F-3EFA7B99B021}" dt="2022-10-05T18:19:19.518" v="2356" actId="1076"/>
          <ac:spMkLst>
            <pc:docMk/>
            <pc:sldMk cId="3883349450" sldId="280"/>
            <ac:spMk id="8" creationId="{B00BDDAF-B4CF-36B9-8161-81CCC351A1F9}"/>
          </ac:spMkLst>
        </pc:spChg>
        <pc:spChg chg="add mod">
          <ac:chgData name="Eduardo Martín-Sonseca.Alonso" userId="044a8a39323ca9b2" providerId="LiveId" clId="{37839B77-9B63-4AAE-801F-3EFA7B99B021}" dt="2022-10-05T18:19:23.839" v="2357" actId="1076"/>
          <ac:spMkLst>
            <pc:docMk/>
            <pc:sldMk cId="3883349450" sldId="280"/>
            <ac:spMk id="10" creationId="{5AB6A6EE-E3F2-AFD8-2C2B-09DEFB1D2687}"/>
          </ac:spMkLst>
        </pc:spChg>
        <pc:spChg chg="add mod">
          <ac:chgData name="Eduardo Martín-Sonseca.Alonso" userId="044a8a39323ca9b2" providerId="LiveId" clId="{37839B77-9B63-4AAE-801F-3EFA7B99B021}" dt="2022-10-05T18:21:50.708" v="2548" actId="14100"/>
          <ac:spMkLst>
            <pc:docMk/>
            <pc:sldMk cId="3883349450" sldId="280"/>
            <ac:spMk id="12" creationId="{FA9D423B-92DA-CF0D-86F3-06F3548E0219}"/>
          </ac:spMkLst>
        </pc:spChg>
        <pc:spChg chg="mod">
          <ac:chgData name="Eduardo Martín-Sonseca.Alonso" userId="044a8a39323ca9b2" providerId="LiveId" clId="{37839B77-9B63-4AAE-801F-3EFA7B99B021}" dt="2022-10-05T18:10:08.533" v="1707" actId="20577"/>
          <ac:spMkLst>
            <pc:docMk/>
            <pc:sldMk cId="3883349450" sldId="280"/>
            <ac:spMk id="38" creationId="{CA4169E5-9120-9091-CC2A-25C84492C2F1}"/>
          </ac:spMkLst>
        </pc:spChg>
      </pc:sldChg>
      <pc:sldChg chg="addSp delSp modSp add mod modTransition modAnim">
        <pc:chgData name="Eduardo Martín-Sonseca.Alonso" userId="044a8a39323ca9b2" providerId="LiveId" clId="{37839B77-9B63-4AAE-801F-3EFA7B99B021}" dt="2022-10-05T19:38:55.806" v="3264"/>
        <pc:sldMkLst>
          <pc:docMk/>
          <pc:sldMk cId="613202933" sldId="281"/>
        </pc:sldMkLst>
        <pc:spChg chg="mod">
          <ac:chgData name="Eduardo Martín-Sonseca.Alonso" userId="044a8a39323ca9b2" providerId="LiveId" clId="{37839B77-9B63-4AAE-801F-3EFA7B99B021}" dt="2022-10-05T18:30:58.659" v="3088" actId="1076"/>
          <ac:spMkLst>
            <pc:docMk/>
            <pc:sldMk cId="613202933" sldId="281"/>
            <ac:spMk id="4" creationId="{F51D6295-97C2-8AE6-70F1-9E4E399E67E6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5" creationId="{F66509A1-CE9E-11C9-7CBF-66896160AFDD}"/>
          </ac:spMkLst>
        </pc:spChg>
        <pc:spChg chg="add del mod">
          <ac:chgData name="Eduardo Martín-Sonseca.Alonso" userId="044a8a39323ca9b2" providerId="LiveId" clId="{37839B77-9B63-4AAE-801F-3EFA7B99B021}" dt="2022-10-05T18:32:06.840" v="3109" actId="478"/>
          <ac:spMkLst>
            <pc:docMk/>
            <pc:sldMk cId="613202933" sldId="281"/>
            <ac:spMk id="6" creationId="{7393B6D2-6E5C-4C3B-4B27-696178BD2A37}"/>
          </ac:spMkLst>
        </pc:spChg>
        <pc:spChg chg="add mod">
          <ac:chgData name="Eduardo Martín-Sonseca.Alonso" userId="044a8a39323ca9b2" providerId="LiveId" clId="{37839B77-9B63-4AAE-801F-3EFA7B99B021}" dt="2022-10-05T18:33:11.995" v="3140" actId="113"/>
          <ac:spMkLst>
            <pc:docMk/>
            <pc:sldMk cId="613202933" sldId="281"/>
            <ac:spMk id="7" creationId="{9125BEFB-4299-C316-B927-85086C122959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8" creationId="{B00BDDAF-B4CF-36B9-8161-81CCC351A1F9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10" creationId="{5AB6A6EE-E3F2-AFD8-2C2B-09DEFB1D2687}"/>
          </ac:spMkLst>
        </pc:spChg>
        <pc:spChg chg="mod">
          <ac:chgData name="Eduardo Martín-Sonseca.Alonso" userId="044a8a39323ca9b2" providerId="LiveId" clId="{37839B77-9B63-4AAE-801F-3EFA7B99B021}" dt="2022-10-05T18:31:19.409" v="3090" actId="1076"/>
          <ac:spMkLst>
            <pc:docMk/>
            <pc:sldMk cId="613202933" sldId="281"/>
            <ac:spMk id="12" creationId="{FA9D423B-92DA-CF0D-86F3-06F3548E0219}"/>
          </ac:spMkLst>
        </pc:spChg>
        <pc:spChg chg="mod">
          <ac:chgData name="Eduardo Martín-Sonseca.Alonso" userId="044a8a39323ca9b2" providerId="LiveId" clId="{37839B77-9B63-4AAE-801F-3EFA7B99B021}" dt="2022-10-05T18:22:31.788" v="2563" actId="20577"/>
          <ac:spMkLst>
            <pc:docMk/>
            <pc:sldMk cId="613202933" sldId="281"/>
            <ac:spMk id="38" creationId="{CA4169E5-9120-9091-CC2A-25C84492C2F1}"/>
          </ac:spMkLst>
        </pc:spChg>
      </pc:sldChg>
      <pc:sldChg chg="addSp delSp modSp new mod modTransition setBg delAnim modAnim">
        <pc:chgData name="Eduardo Martín-Sonseca.Alonso" userId="044a8a39323ca9b2" providerId="LiveId" clId="{37839B77-9B63-4AAE-801F-3EFA7B99B021}" dt="2022-10-05T19:46:05.160" v="3297"/>
        <pc:sldMkLst>
          <pc:docMk/>
          <pc:sldMk cId="339404012" sldId="282"/>
        </pc:sldMkLst>
        <pc:spChg chg="mod or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2" creationId="{62F8E520-52DC-0807-E034-7790173089E5}"/>
          </ac:spMkLst>
        </pc:spChg>
        <pc:spChg chg="del">
          <ac:chgData name="Eduardo Martín-Sonseca.Alonso" userId="044a8a39323ca9b2" providerId="LiveId" clId="{37839B77-9B63-4AAE-801F-3EFA7B99B021}" dt="2022-10-05T18:34:06.428" v="3155" actId="478"/>
          <ac:spMkLst>
            <pc:docMk/>
            <pc:sldMk cId="339404012" sldId="282"/>
            <ac:spMk id="3" creationId="{EE428212-286B-B783-56FA-332B28C1D02E}"/>
          </ac:spMkLst>
        </pc:spChg>
        <pc:spChg chg="add del mod ord">
          <ac:chgData name="Eduardo Martín-Sonseca.Alonso" userId="044a8a39323ca9b2" providerId="LiveId" clId="{37839B77-9B63-4AAE-801F-3EFA7B99B021}" dt="2022-10-05T18:36:13.652" v="3175" actId="478"/>
          <ac:spMkLst>
            <pc:docMk/>
            <pc:sldMk cId="339404012" sldId="282"/>
            <ac:spMk id="4" creationId="{5EF66986-A67D-FE57-A060-36076BD211DD}"/>
          </ac:spMkLst>
        </pc:spChg>
        <pc:spChg chg="add del mod">
          <ac:chgData name="Eduardo Martín-Sonseca.Alonso" userId="044a8a39323ca9b2" providerId="LiveId" clId="{37839B77-9B63-4AAE-801F-3EFA7B99B021}" dt="2022-10-05T18:35:24.760" v="3165" actId="478"/>
          <ac:spMkLst>
            <pc:docMk/>
            <pc:sldMk cId="339404012" sldId="282"/>
            <ac:spMk id="6" creationId="{E0DF5209-599B-F0CC-BD64-B5CF9423BB59}"/>
          </ac:spMkLst>
        </pc:spChg>
        <pc:spChg chg="add mo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8" creationId="{5CE639B4-4005-E7BB-E84A-9A2596C1C72D}"/>
          </ac:spMkLst>
        </pc:spChg>
        <pc:spChg chg="add mod">
          <ac:chgData name="Eduardo Martín-Sonseca.Alonso" userId="044a8a39323ca9b2" providerId="LiveId" clId="{37839B77-9B63-4AAE-801F-3EFA7B99B021}" dt="2022-10-05T18:36:27.621" v="3176"/>
          <ac:spMkLst>
            <pc:docMk/>
            <pc:sldMk cId="339404012" sldId="282"/>
            <ac:spMk id="9" creationId="{2C3D27E8-C7AC-D100-AC43-992D28FC520C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3" creationId="{4281BC32-FF58-4898-A6B5-7B3D059BCEB0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5" creationId="{0D614406-135F-4875-9C87-53822CB19ABB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7" creationId="{A47020BD-3785-4628-8C5E-A4011B43EF88}"/>
          </ac:spMkLst>
        </pc:spChg>
      </pc:sldChg>
      <pc:sldChg chg="del">
        <pc:chgData name="Eduardo Martín-Sonseca.Alonso" userId="044a8a39323ca9b2" providerId="LiveId" clId="{37839B77-9B63-4AAE-801F-3EFA7B99B021}" dt="2022-10-05T19:13:50.888" v="3254" actId="47"/>
        <pc:sldMkLst>
          <pc:docMk/>
          <pc:sldMk cId="2375247679" sldId="284"/>
        </pc:sldMkLst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  <pc:docChgLst>
    <pc:chgData name="Eduardo Martín-Sonseca.Alonso" userId="044a8a39323ca9b2" providerId="LiveId" clId="{F6C200FF-B7C6-45EA-B94B-3E06CF3AB5C5}"/>
    <pc:docChg chg="undo custSel addSld delSld modSld">
      <pc:chgData name="Eduardo Martín-Sonseca.Alonso" userId="044a8a39323ca9b2" providerId="LiveId" clId="{F6C200FF-B7C6-45EA-B94B-3E06CF3AB5C5}" dt="2022-10-04T16:20:26.108" v="748" actId="5793"/>
      <pc:docMkLst>
        <pc:docMk/>
      </pc:docMkLst>
      <pc:sldChg chg="addSp delSp modSp mod modAnim setClrOvrMap">
        <pc:chgData name="Eduardo Martín-Sonseca.Alonso" userId="044a8a39323ca9b2" providerId="LiveId" clId="{F6C200FF-B7C6-45EA-B94B-3E06CF3AB5C5}" dt="2022-10-04T16:18:50.716" v="695"/>
        <pc:sldMkLst>
          <pc:docMk/>
          <pc:sldMk cId="1479924629" sldId="258"/>
        </pc:sldMkLst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7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2" creationId="{ECC07320-C2CA-4E29-8481-9D9E143C778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4" creationId="{178FB36B-5BFE-42CA-BC60-1115E0D95EEC}"/>
          </ac:spMkLst>
        </pc:spChg>
        <pc:spChg chg="add del">
          <ac:chgData name="Eduardo Martín-Sonseca.Alonso" userId="044a8a39323ca9b2" providerId="LiveId" clId="{F6C200FF-B7C6-45EA-B94B-3E06CF3AB5C5}" dt="2022-10-04T16:16:43.513" v="672" actId="26606"/>
          <ac:spMkLst>
            <pc:docMk/>
            <pc:sldMk cId="1479924629" sldId="258"/>
            <ac:spMk id="79" creationId="{870A1295-61BC-4214-AA3E-D396673024D0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3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5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47.209" v="674" actId="26606"/>
          <ac:spMkLst>
            <pc:docMk/>
            <pc:sldMk cId="1479924629" sldId="258"/>
            <ac:spMk id="87" creationId="{6B3BAD04-E614-4C16-8360-019FCF0045AC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9" creationId="{E91DC736-0EF8-4F87-9146-EBF1D2EE4D3D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90" creationId="{097CD68E-23E3-4007-8847-CD0944C4F7BE}"/>
          </ac:spMkLst>
        </pc:spChg>
        <pc:spChg chg="add del">
          <ac:chgData name="Eduardo Martín-Sonseca.Alonso" userId="044a8a39323ca9b2" providerId="LiveId" clId="{F6C200FF-B7C6-45EA-B94B-3E06CF3AB5C5}" dt="2022-10-04T16:16:57.229" v="678" actId="26606"/>
          <ac:spMkLst>
            <pc:docMk/>
            <pc:sldMk cId="1479924629" sldId="258"/>
            <ac:spMk id="92" creationId="{36C4118A-B523-45D9-B427-8E05B2DEA65C}"/>
          </ac:spMkLst>
        </pc:spChg>
        <pc:grpChg chg="add del">
          <ac:chgData name="Eduardo Martín-Sonseca.Alonso" userId="044a8a39323ca9b2" providerId="LiveId" clId="{F6C200FF-B7C6-45EA-B94B-3E06CF3AB5C5}" dt="2022-10-04T16:16:43.513" v="672" actId="26606"/>
          <ac:grpSpMkLst>
            <pc:docMk/>
            <pc:sldMk cId="1479924629" sldId="258"/>
            <ac:grpSpMk id="81" creationId="{0B139475-2B26-4CA9-9413-DE741E49F7BB}"/>
          </ac:grpSpMkLst>
        </pc:grpChg>
        <pc:picChg chg="mod ord">
          <ac:chgData name="Eduardo Martín-Sonseca.Alonso" userId="044a8a39323ca9b2" providerId="LiveId" clId="{F6C200FF-B7C6-45EA-B94B-3E06CF3AB5C5}" dt="2022-10-04T16:16:59.806" v="682" actId="26606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0.872" v="703"/>
        <pc:sldMkLst>
          <pc:docMk/>
          <pc:sldMk cId="992274193" sldId="259"/>
        </pc:sldMkLst>
        <pc:spChg chg="add del mod">
          <ac:chgData name="Eduardo Martín-Sonseca.Alonso" userId="044a8a39323ca9b2" providerId="LiveId" clId="{F6C200FF-B7C6-45EA-B94B-3E06CF3AB5C5}" dt="2022-10-04T16:16:14.568" v="667"/>
          <ac:spMkLst>
            <pc:docMk/>
            <pc:sldMk cId="992274193" sldId="259"/>
            <ac:spMk id="4" creationId="{12A9C714-CF2D-DD21-AC9C-D1474CBC83D1}"/>
          </ac:spMkLst>
        </pc:spChg>
        <pc:spChg chg="mod">
          <ac:chgData name="Eduardo Martín-Sonseca.Alonso" userId="044a8a39323ca9b2" providerId="LiveId" clId="{F6C200FF-B7C6-45EA-B94B-3E06CF3AB5C5}" dt="2022-10-04T15:13:01.337" v="0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F6C200FF-B7C6-45EA-B94B-3E06CF3AB5C5}" dt="2022-10-04T15:22:57.607" v="36"/>
          <ac:spMkLst>
            <pc:docMk/>
            <pc:sldMk cId="992274193" sldId="259"/>
            <ac:spMk id="24" creationId="{66F25F73-9EC2-2F10-8F63-4E4BC279D6FB}"/>
          </ac:spMkLst>
        </pc:spChg>
        <pc:picChg chg="add del mod ord">
          <ac:chgData name="Eduardo Martín-Sonseca.Alonso" userId="044a8a39323ca9b2" providerId="LiveId" clId="{F6C200FF-B7C6-45EA-B94B-3E06CF3AB5C5}" dt="2022-10-04T16:07:11.257" v="605" actId="478"/>
          <ac:picMkLst>
            <pc:docMk/>
            <pc:sldMk cId="992274193" sldId="259"/>
            <ac:picMk id="3" creationId="{FCE40887-9591-1186-6831-F73EF6DE9105}"/>
          </ac:picMkLst>
        </pc:picChg>
        <pc:picChg chg="ord">
          <ac:chgData name="Eduardo Martín-Sonseca.Alonso" userId="044a8a39323ca9b2" providerId="LiveId" clId="{F6C200FF-B7C6-45EA-B94B-3E06CF3AB5C5}" dt="2022-10-04T16:16:58.187" v="681" actId="167"/>
          <ac:picMkLst>
            <pc:docMk/>
            <pc:sldMk cId="992274193" sldId="259"/>
            <ac:picMk id="5" creationId="{5B36CB43-E7A6-BD76-CCF3-C4308F7F9EF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8.453" v="711"/>
        <pc:sldMkLst>
          <pc:docMk/>
          <pc:sldMk cId="3613378253" sldId="260"/>
        </pc:sldMkLst>
        <pc:picChg chg="add del mod ord">
          <ac:chgData name="Eduardo Martín-Sonseca.Alonso" userId="044a8a39323ca9b2" providerId="LiveId" clId="{F6C200FF-B7C6-45EA-B94B-3E06CF3AB5C5}" dt="2022-10-04T16:07:23.783" v="607" actId="478"/>
          <ac:picMkLst>
            <pc:docMk/>
            <pc:sldMk cId="3613378253" sldId="260"/>
            <ac:picMk id="4" creationId="{2FAEAAA0-5B10-C799-5ED9-DDB3E00422C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16.288" v="716"/>
        <pc:sldMkLst>
          <pc:docMk/>
          <pc:sldMk cId="1106986487" sldId="261"/>
        </pc:sldMkLst>
        <pc:spChg chg="mod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" creationId="{FDA276B4-AFA8-445E-BF46-D797C1B3F0B0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4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6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8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29.426" v="613"/>
          <ac:picMkLst>
            <pc:docMk/>
            <pc:sldMk cId="1106986487" sldId="261"/>
            <ac:picMk id="4" creationId="{032A010B-B62F-72AB-DF97-6CB8A8DDA6C0}"/>
          </ac:picMkLst>
        </pc:picChg>
        <pc:picChg chg="mod ord">
          <ac:chgData name="Eduardo Martín-Sonseca.Alonso" userId="044a8a39323ca9b2" providerId="LiveId" clId="{F6C200FF-B7C6-45EA-B94B-3E06CF3AB5C5}" dt="2022-10-04T16:07:33.667" v="608" actId="26606"/>
          <ac:picMkLst>
            <pc:docMk/>
            <pc:sldMk cId="1106986487" sldId="261"/>
            <ac:picMk id="5" creationId="{21B6396A-5947-91FB-1762-0DA1EB72CEC5}"/>
          </ac:picMkLst>
        </pc:picChg>
      </pc:sldChg>
      <pc:sldChg chg="addSp delSp modSp add del mod modAnim">
        <pc:chgData name="Eduardo Martín-Sonseca.Alonso" userId="044a8a39323ca9b2" providerId="LiveId" clId="{F6C200FF-B7C6-45EA-B94B-3E06CF3AB5C5}" dt="2022-10-04T16:19:24.011" v="721"/>
        <pc:sldMkLst>
          <pc:docMk/>
          <pc:sldMk cId="1015946967" sldId="262"/>
        </pc:sldMkLst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2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7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9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07.028" v="611" actId="478"/>
          <ac:picMkLst>
            <pc:docMk/>
            <pc:sldMk cId="1015946967" sldId="262"/>
            <ac:picMk id="3" creationId="{5A8AE9C6-D1A7-0FF4-271A-1C7FA8E060F4}"/>
          </ac:picMkLst>
        </pc:picChg>
        <pc:picChg chg="mod ord">
          <ac:chgData name="Eduardo Martín-Sonseca.Alonso" userId="044a8a39323ca9b2" providerId="LiveId" clId="{F6C200FF-B7C6-45EA-B94B-3E06CF3AB5C5}" dt="2022-10-04T16:10:14.765" v="632" actId="26606"/>
          <ac:picMkLst>
            <pc:docMk/>
            <pc:sldMk cId="1015946967" sldId="262"/>
            <ac:picMk id="6" creationId="{79AA5A64-38BA-1418-E9EA-6EB7A8A88E30}"/>
          </ac:picMkLst>
        </pc:picChg>
        <pc:picChg chg="add del mod ord">
          <ac:chgData name="Eduardo Martín-Sonseca.Alonso" userId="044a8a39323ca9b2" providerId="LiveId" clId="{F6C200FF-B7C6-45EA-B94B-3E06CF3AB5C5}" dt="2022-10-04T16:08:37.101" v="615" actId="478"/>
          <ac:picMkLst>
            <pc:docMk/>
            <pc:sldMk cId="1015946967" sldId="262"/>
            <ac:picMk id="7" creationId="{A3EE4586-9C1E-5459-8850-6B7767C1F058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0.015" v="725"/>
        <pc:sldMkLst>
          <pc:docMk/>
          <pc:sldMk cId="3858405899" sldId="263"/>
        </pc:sldMkLst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4" creationId="{A779A601-EB60-48FD-93E8-41E0FF30C6FB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2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7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9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4" creationId="{F94AA2BD-2E3F-4B1D-8127-5744B8115311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6" creationId="{4BD02261-2DC8-4AA8-9E16-7751AE892445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8" creationId="{3D752CF2-2291-40B5-B462-C17B174C10BC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3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5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36.699" v="634" actId="478"/>
          <ac:picMkLst>
            <pc:docMk/>
            <pc:sldMk cId="3858405899" sldId="263"/>
            <ac:picMk id="3" creationId="{322A5B0C-DB93-3457-621A-E7B552D74C25}"/>
          </ac:picMkLst>
        </pc:picChg>
        <pc:picChg chg="del mod ord">
          <ac:chgData name="Eduardo Martín-Sonseca.Alonso" userId="044a8a39323ca9b2" providerId="LiveId" clId="{F6C200FF-B7C6-45EA-B94B-3E06CF3AB5C5}" dt="2022-10-04T16:12:43.001" v="646" actId="478"/>
          <ac:picMkLst>
            <pc:docMk/>
            <pc:sldMk cId="3858405899" sldId="263"/>
            <ac:picMk id="6" creationId="{C263EEF0-96AD-EB64-177B-B07104601C26}"/>
          </ac:picMkLst>
        </pc:picChg>
        <pc:picChg chg="add mod ord">
          <ac:chgData name="Eduardo Martín-Sonseca.Alonso" userId="044a8a39323ca9b2" providerId="LiveId" clId="{F6C200FF-B7C6-45EA-B94B-3E06CF3AB5C5}" dt="2022-10-04T16:12:49.779" v="648" actId="167"/>
          <ac:picMkLst>
            <pc:docMk/>
            <pc:sldMk cId="3858405899" sldId="263"/>
            <ac:picMk id="7" creationId="{CB28650D-5BCE-E86D-9875-DDB208C75F95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5.707" v="730"/>
        <pc:sldMkLst>
          <pc:docMk/>
          <pc:sldMk cId="3580276719" sldId="264"/>
        </pc:sldMkLst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" creationId="{29A8ECE2-FE08-4C93-9877-2C065094BC53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8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50.289" v="635" actId="478"/>
          <ac:picMkLst>
            <pc:docMk/>
            <pc:sldMk cId="3580276719" sldId="264"/>
            <ac:picMk id="4" creationId="{966DBF5B-50F7-275E-84B0-A0A5B1DBDF38}"/>
          </ac:picMkLst>
        </pc:picChg>
        <pc:picChg chg="del">
          <ac:chgData name="Eduardo Martín-Sonseca.Alonso" userId="044a8a39323ca9b2" providerId="LiveId" clId="{F6C200FF-B7C6-45EA-B94B-3E06CF3AB5C5}" dt="2022-10-04T16:10:51.451" v="636" actId="478"/>
          <ac:picMkLst>
            <pc:docMk/>
            <pc:sldMk cId="3580276719" sldId="264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09.343" v="651" actId="167"/>
          <ac:picMkLst>
            <pc:docMk/>
            <pc:sldMk cId="3580276719" sldId="264"/>
            <ac:picMk id="7" creationId="{1318ED78-26C3-DCB2-F1A0-481B28209006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54.076" v="737"/>
        <pc:sldMkLst>
          <pc:docMk/>
          <pc:sldMk cId="4137332662" sldId="265"/>
        </pc:sldMkLst>
        <pc:spChg chg="add mod">
          <ac:chgData name="Eduardo Martín-Sonseca.Alonso" userId="044a8a39323ca9b2" providerId="LiveId" clId="{F6C200FF-B7C6-45EA-B94B-3E06CF3AB5C5}" dt="2022-10-04T15:28:29.326" v="188" actId="14100"/>
          <ac:spMkLst>
            <pc:docMk/>
            <pc:sldMk cId="4137332662" sldId="265"/>
            <ac:spMk id="4" creationId="{F1E1F019-AE81-B16F-5ABB-78D9B2DD70F3}"/>
          </ac:spMkLst>
        </pc:spChg>
        <pc:picChg chg="add del mod">
          <ac:chgData name="Eduardo Martín-Sonseca.Alonso" userId="044a8a39323ca9b2" providerId="LiveId" clId="{F6C200FF-B7C6-45EA-B94B-3E06CF3AB5C5}" dt="2022-10-04T16:11:48.582" v="638" actId="478"/>
          <ac:picMkLst>
            <pc:docMk/>
            <pc:sldMk cId="4137332662" sldId="265"/>
            <ac:picMk id="5" creationId="{D55F3B91-4FEB-F50C-F3F7-000E22ACE4B6}"/>
          </ac:picMkLst>
        </pc:picChg>
      </pc:sldChg>
      <pc:sldChg chg="addSp delSp modSp new add del mod modAnim">
        <pc:chgData name="Eduardo Martín-Sonseca.Alonso" userId="044a8a39323ca9b2" providerId="LiveId" clId="{F6C200FF-B7C6-45EA-B94B-3E06CF3AB5C5}" dt="2022-10-04T16:19:58.594" v="739"/>
        <pc:sldMkLst>
          <pc:docMk/>
          <pc:sldMk cId="1986842871" sldId="266"/>
        </pc:sldMkLst>
        <pc:spChg chg="mod">
          <ac:chgData name="Eduardo Martín-Sonseca.Alonso" userId="044a8a39323ca9b2" providerId="LiveId" clId="{F6C200FF-B7C6-45EA-B94B-3E06CF3AB5C5}" dt="2022-10-04T15:13:24.683" v="35" actId="20577"/>
          <ac:spMkLst>
            <pc:docMk/>
            <pc:sldMk cId="1986842871" sldId="266"/>
            <ac:spMk id="2" creationId="{F0C22993-4CD9-EBAF-934E-DB27FCD13528}"/>
          </ac:spMkLst>
        </pc:spChg>
        <pc:spChg chg="add mod">
          <ac:chgData name="Eduardo Martín-Sonseca.Alonso" userId="044a8a39323ca9b2" providerId="LiveId" clId="{F6C200FF-B7C6-45EA-B94B-3E06CF3AB5C5}" dt="2022-10-04T15:28:36.149" v="189"/>
          <ac:spMkLst>
            <pc:docMk/>
            <pc:sldMk cId="1986842871" sldId="266"/>
            <ac:spMk id="4" creationId="{EEC22C99-7282-A5BD-FD99-9AA99FF036C0}"/>
          </ac:spMkLst>
        </pc:spChg>
        <pc:picChg chg="add del mod">
          <ac:chgData name="Eduardo Martín-Sonseca.Alonso" userId="044a8a39323ca9b2" providerId="LiveId" clId="{F6C200FF-B7C6-45EA-B94B-3E06CF3AB5C5}" dt="2022-10-04T16:11:56.713" v="641" actId="478"/>
          <ac:picMkLst>
            <pc:docMk/>
            <pc:sldMk cId="1986842871" sldId="266"/>
            <ac:picMk id="5" creationId="{ED840ED9-B71A-A36C-0B28-AB30DE668FA3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4.859" v="741"/>
        <pc:sldMkLst>
          <pc:docMk/>
          <pc:sldMk cId="147166308" sldId="267"/>
        </pc:sldMkLst>
        <pc:spChg chg="mod">
          <ac:chgData name="Eduardo Martín-Sonseca.Alonso" userId="044a8a39323ca9b2" providerId="LiveId" clId="{F6C200FF-B7C6-45EA-B94B-3E06CF3AB5C5}" dt="2022-10-04T15:23:12.354" v="50" actId="20577"/>
          <ac:spMkLst>
            <pc:docMk/>
            <pc:sldMk cId="147166308" sldId="267"/>
            <ac:spMk id="2" creationId="{AF782538-6BA3-40E9-97C7-BA07F82D710C}"/>
          </ac:spMkLst>
        </pc:spChg>
        <pc:spChg chg="add mod">
          <ac:chgData name="Eduardo Martín-Sonseca.Alonso" userId="044a8a39323ca9b2" providerId="LiveId" clId="{F6C200FF-B7C6-45EA-B94B-3E06CF3AB5C5}" dt="2022-10-04T15:28:38.288" v="190"/>
          <ac:spMkLst>
            <pc:docMk/>
            <pc:sldMk cId="147166308" sldId="267"/>
            <ac:spMk id="4" creationId="{458A7921-403F-ED21-3E2F-51270E6BAA2B}"/>
          </ac:spMkLst>
        </pc:spChg>
        <pc:picChg chg="add del mod">
          <ac:chgData name="Eduardo Martín-Sonseca.Alonso" userId="044a8a39323ca9b2" providerId="LiveId" clId="{F6C200FF-B7C6-45EA-B94B-3E06CF3AB5C5}" dt="2022-10-04T16:11:58.535" v="642" actId="478"/>
          <ac:picMkLst>
            <pc:docMk/>
            <pc:sldMk cId="147166308" sldId="267"/>
            <ac:picMk id="5" creationId="{787E73FC-C81F-63B4-CE99-08439105FB8E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9.530" v="743"/>
        <pc:sldMkLst>
          <pc:docMk/>
          <pc:sldMk cId="2542492578" sldId="268"/>
        </pc:sldMkLst>
        <pc:spChg chg="mod">
          <ac:chgData name="Eduardo Martín-Sonseca.Alonso" userId="044a8a39323ca9b2" providerId="LiveId" clId="{F6C200FF-B7C6-45EA-B94B-3E06CF3AB5C5}" dt="2022-10-04T15:25:21.033" v="83" actId="20577"/>
          <ac:spMkLst>
            <pc:docMk/>
            <pc:sldMk cId="2542492578" sldId="268"/>
            <ac:spMk id="2" creationId="{8607B768-0810-B456-80FF-C4AE6555F84F}"/>
          </ac:spMkLst>
        </pc:spChg>
        <pc:spChg chg="add mod">
          <ac:chgData name="Eduardo Martín-Sonseca.Alonso" userId="044a8a39323ca9b2" providerId="LiveId" clId="{F6C200FF-B7C6-45EA-B94B-3E06CF3AB5C5}" dt="2022-10-04T15:28:40.394" v="191"/>
          <ac:spMkLst>
            <pc:docMk/>
            <pc:sldMk cId="2542492578" sldId="268"/>
            <ac:spMk id="4" creationId="{3E441317-6587-C5CB-E408-F463C0E185BF}"/>
          </ac:spMkLst>
        </pc:spChg>
        <pc:picChg chg="add del mod">
          <ac:chgData name="Eduardo Martín-Sonseca.Alonso" userId="044a8a39323ca9b2" providerId="LiveId" clId="{F6C200FF-B7C6-45EA-B94B-3E06CF3AB5C5}" dt="2022-10-04T16:12:01.045" v="643" actId="478"/>
          <ac:picMkLst>
            <pc:docMk/>
            <pc:sldMk cId="2542492578" sldId="268"/>
            <ac:picMk id="5" creationId="{B1FCBD92-22AD-4AFA-0EF1-21F7C6E9884C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4.892" v="745"/>
        <pc:sldMkLst>
          <pc:docMk/>
          <pc:sldMk cId="2049985783" sldId="269"/>
        </pc:sldMkLst>
        <pc:spChg chg="mod">
          <ac:chgData name="Eduardo Martín-Sonseca.Alonso" userId="044a8a39323ca9b2" providerId="LiveId" clId="{F6C200FF-B7C6-45EA-B94B-3E06CF3AB5C5}" dt="2022-10-04T15:25:34.226" v="97" actId="20577"/>
          <ac:spMkLst>
            <pc:docMk/>
            <pc:sldMk cId="2049985783" sldId="269"/>
            <ac:spMk id="2" creationId="{C72BE69A-9CC3-B6DB-D96B-D5B859E8B1E0}"/>
          </ac:spMkLst>
        </pc:spChg>
        <pc:spChg chg="add mod">
          <ac:chgData name="Eduardo Martín-Sonseca.Alonso" userId="044a8a39323ca9b2" providerId="LiveId" clId="{F6C200FF-B7C6-45EA-B94B-3E06CF3AB5C5}" dt="2022-10-04T15:28:43.098" v="192"/>
          <ac:spMkLst>
            <pc:docMk/>
            <pc:sldMk cId="2049985783" sldId="269"/>
            <ac:spMk id="4" creationId="{DD183648-FD5B-F4B3-C1E9-1BEB2C4915DD}"/>
          </ac:spMkLst>
        </pc:spChg>
        <pc:picChg chg="add del mod">
          <ac:chgData name="Eduardo Martín-Sonseca.Alonso" userId="044a8a39323ca9b2" providerId="LiveId" clId="{F6C200FF-B7C6-45EA-B94B-3E06CF3AB5C5}" dt="2022-10-04T16:12:03.760" v="644" actId="478"/>
          <ac:picMkLst>
            <pc:docMk/>
            <pc:sldMk cId="2049985783" sldId="269"/>
            <ac:picMk id="5" creationId="{82757795-4F4D-FDA7-B7D0-BF48AFA35495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9.601" v="747"/>
        <pc:sldMkLst>
          <pc:docMk/>
          <pc:sldMk cId="43089264" sldId="270"/>
        </pc:sldMkLst>
        <pc:spChg chg="mod">
          <ac:chgData name="Eduardo Martín-Sonseca.Alonso" userId="044a8a39323ca9b2" providerId="LiveId" clId="{F6C200FF-B7C6-45EA-B94B-3E06CF3AB5C5}" dt="2022-10-04T15:25:50.067" v="110" actId="20577"/>
          <ac:spMkLst>
            <pc:docMk/>
            <pc:sldMk cId="43089264" sldId="270"/>
            <ac:spMk id="2" creationId="{45FB622A-3735-1AE0-8C20-270A97E71FEC}"/>
          </ac:spMkLst>
        </pc:spChg>
        <pc:spChg chg="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3" creationId="{37FBD6FF-0C7F-EEA9-373F-62397C957295}"/>
          </ac:spMkLst>
        </pc:spChg>
        <pc:spChg chg="add mod">
          <ac:chgData name="Eduardo Martín-Sonseca.Alonso" userId="044a8a39323ca9b2" providerId="LiveId" clId="{F6C200FF-B7C6-45EA-B94B-3E06CF3AB5C5}" dt="2022-10-04T15:28:45.390" v="193"/>
          <ac:spMkLst>
            <pc:docMk/>
            <pc:sldMk cId="43089264" sldId="270"/>
            <ac:spMk id="4" creationId="{8729478B-DE65-B677-CBEA-EE8228474FB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5" creationId="{518EDA90-6C0F-CE35-07B2-D1E39BF2F66A}"/>
          </ac:spMkLst>
        </pc:spChg>
        <pc:spChg chg="add del mod">
          <ac:chgData name="Eduardo Martín-Sonseca.Alonso" userId="044a8a39323ca9b2" providerId="LiveId" clId="{F6C200FF-B7C6-45EA-B94B-3E06CF3AB5C5}" dt="2022-10-04T15:33:34.621" v="250" actId="478"/>
          <ac:spMkLst>
            <pc:docMk/>
            <pc:sldMk cId="43089264" sldId="270"/>
            <ac:spMk id="7" creationId="{F189E436-8B69-CEFC-9EA9-284E520A99D4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9" creationId="{69D1B8BC-7FC3-C276-8070-393FFD02BC5C}"/>
          </ac:spMkLst>
        </pc:spChg>
        <pc:spChg chg="add del">
          <ac:chgData name="Eduardo Martín-Sonseca.Alonso" userId="044a8a39323ca9b2" providerId="LiveId" clId="{F6C200FF-B7C6-45EA-B94B-3E06CF3AB5C5}" dt="2022-10-04T15:43:35.455" v="335" actId="22"/>
          <ac:spMkLst>
            <pc:docMk/>
            <pc:sldMk cId="43089264" sldId="270"/>
            <ac:spMk id="11" creationId="{0951AD6F-D106-2DCE-1748-E05E2DD2330F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2" creationId="{5101C94E-C9CE-6752-3D62-58787D00ED7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4" creationId="{832ACF11-A429-C4D4-2B7E-78C6ED59B063}"/>
          </ac:spMkLst>
        </pc:spChg>
        <pc:spChg chg="add del mod">
          <ac:chgData name="Eduardo Martín-Sonseca.Alonso" userId="044a8a39323ca9b2" providerId="LiveId" clId="{F6C200FF-B7C6-45EA-B94B-3E06CF3AB5C5}" dt="2022-10-04T16:02:06.394" v="555" actId="478"/>
          <ac:spMkLst>
            <pc:docMk/>
            <pc:sldMk cId="43089264" sldId="270"/>
            <ac:spMk id="16" creationId="{7105D972-ADB0-8998-D369-F3F44198D488}"/>
          </ac:spMkLst>
        </pc:spChg>
        <pc:spChg chg="add mod">
          <ac:chgData name="Eduardo Martín-Sonseca.Alonso" userId="044a8a39323ca9b2" providerId="LiveId" clId="{F6C200FF-B7C6-45EA-B94B-3E06CF3AB5C5}" dt="2022-10-04T16:02:08.171" v="556"/>
          <ac:spMkLst>
            <pc:docMk/>
            <pc:sldMk cId="43089264" sldId="270"/>
            <ac:spMk id="17" creationId="{E6B48D0B-0218-7491-FC5B-6BDB70BE77A7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8" creationId="{19844975-069F-06EC-9409-0CF0F9750A4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9" creationId="{30B557D0-FD71-E7A7-0F6E-353596D44F3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0" creationId="{56EFCCB8-BD45-B46A-1B9D-5637CD08B4E3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1" creationId="{7B8A84F1-8B24-E98B-84F2-A0FA2EB1A8B0}"/>
          </ac:spMkLst>
        </pc:spChg>
      </pc:sldChg>
      <pc:sldChg chg="addSp delSp modSp new mod setBg modAnim setClrOvrMap">
        <pc:chgData name="Eduardo Martín-Sonseca.Alonso" userId="044a8a39323ca9b2" providerId="LiveId" clId="{F6C200FF-B7C6-45EA-B94B-3E06CF3AB5C5}" dt="2022-10-04T16:20:26.108" v="748" actId="5793"/>
        <pc:sldMkLst>
          <pc:docMk/>
          <pc:sldMk cId="2585561534" sldId="271"/>
        </pc:sldMkLst>
        <pc:spChg chg="del">
          <ac:chgData name="Eduardo Martín-Sonseca.Alonso" userId="044a8a39323ca9b2" providerId="LiveId" clId="{F6C200FF-B7C6-45EA-B94B-3E06CF3AB5C5}" dt="2022-10-04T15:25:57.898" v="112" actId="478"/>
          <ac:spMkLst>
            <pc:docMk/>
            <pc:sldMk cId="2585561534" sldId="271"/>
            <ac:spMk id="2" creationId="{4E7B6D0B-0905-90AE-2591-CFC9ED0B2BA8}"/>
          </ac:spMkLst>
        </pc:spChg>
        <pc:spChg chg="mod ord">
          <ac:chgData name="Eduardo Martín-Sonseca.Alonso" userId="044a8a39323ca9b2" providerId="LiveId" clId="{F6C200FF-B7C6-45EA-B94B-3E06CF3AB5C5}" dt="2022-10-04T16:20:26.108" v="748" actId="5793"/>
          <ac:spMkLst>
            <pc:docMk/>
            <pc:sldMk cId="2585561534" sldId="271"/>
            <ac:spMk id="3" creationId="{AC322D12-B8C2-CD13-C768-6FAFCE0E11A1}"/>
          </ac:spMkLst>
        </pc:spChg>
        <pc:spChg chg="add mod or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5" creationId="{6B5D0C9E-6C94-01CE-A83A-7BBC88E25DF3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9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11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3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4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5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6" creationId="{8FC9BE17-9A7B-462D-AE50-3D8777387304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7" creationId="{3EBE8569-6AEC-4B8C-8D53-2DE337CDBA65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0" creationId="{8F23F8A3-8FD7-4779-8323-FDC26BE99889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1" creationId="{F605C4CC-A25C-416F-8333-7CB7DC97D870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3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4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5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6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38" creationId="{3AFE8227-C443-417B-BA91-520EB1EF4559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0" creationId="{907741FC-B544-4A6E-B831-6789D042333D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2" creationId="{3F0BE7ED-7814-4273-B18A-F26CC038038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4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5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7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49" creationId="{79BB35BC-D5C2-4C8B-A22A-A71E6191913B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4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60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2" creationId="{C232B152-3720-4D3B-97ED-45CE5483F16F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3" creationId="{11BAB570-FF10-4E96-8A3F-FA9804702B89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4" creationId="{4B9FAFB2-BEB5-4848-8018-BCAD99E2E1AA}"/>
          </ac:spMkLst>
        </pc:spChg>
        <pc:spChg chg="add del">
          <ac:chgData name="Eduardo Martín-Sonseca.Alonso" userId="044a8a39323ca9b2" providerId="LiveId" clId="{F6C200FF-B7C6-45EA-B94B-3E06CF3AB5C5}" dt="2022-10-04T15:29:56.590" v="213" actId="26606"/>
          <ac:spMkLst>
            <pc:docMk/>
            <pc:sldMk cId="2585561534" sldId="271"/>
            <ac:spMk id="66" creationId="{D009D6D5-DAC2-4A8B-A17A-E206B9012D09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8" creationId="{2C61293E-6EBE-43EF-A52C-9BEBFD7679D4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9" creationId="{21540236-BFD5-4A9D-8840-4703E7F76825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1" creationId="{E862BE82-D00D-42C1-BF16-93AA37870C32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2" creationId="{F6D92C2D-1D3D-4974-918C-06579FB354A9}"/>
          </ac:spMkLst>
        </pc:spChg>
        <pc:picChg chg="add mod ord">
          <ac:chgData name="Eduardo Martín-Sonseca.Alonso" userId="044a8a39323ca9b2" providerId="LiveId" clId="{F6C200FF-B7C6-45EA-B94B-3E06CF3AB5C5}" dt="2022-10-04T15:30:00.851" v="216" actId="26606"/>
          <ac:picMkLst>
            <pc:docMk/>
            <pc:sldMk cId="2585561534" sldId="271"/>
            <ac:picMk id="4" creationId="{CE73A730-C678-B496-2C12-6C05F75E695E}"/>
          </ac:picMkLst>
        </pc:picChg>
      </pc:sldChg>
      <pc:sldChg chg="new del">
        <pc:chgData name="Eduardo Martín-Sonseca.Alonso" userId="044a8a39323ca9b2" providerId="LiveId" clId="{F6C200FF-B7C6-45EA-B94B-3E06CF3AB5C5}" dt="2022-10-04T16:05:37.433" v="577" actId="47"/>
        <pc:sldMkLst>
          <pc:docMk/>
          <pc:sldMk cId="1337737478" sldId="272"/>
        </pc:sldMkLst>
      </pc:sldChg>
      <pc:sldChg chg="addSp delSp modSp new del mod setBg modAnim">
        <pc:chgData name="Eduardo Martín-Sonseca.Alonso" userId="044a8a39323ca9b2" providerId="LiveId" clId="{F6C200FF-B7C6-45EA-B94B-3E06CF3AB5C5}" dt="2022-10-04T16:05:31.056" v="573" actId="47"/>
        <pc:sldMkLst>
          <pc:docMk/>
          <pc:sldMk cId="2523042458" sldId="272"/>
        </pc:sldMkLst>
        <pc:spChg chg="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2" creationId="{0E28EFD7-FA41-E29E-863F-E5DF9E0AA47A}"/>
          </ac:spMkLst>
        </pc:spChg>
        <pc:spChg chg="del">
          <ac:chgData name="Eduardo Martín-Sonseca.Alonso" userId="044a8a39323ca9b2" providerId="LiveId" clId="{F6C200FF-B7C6-45EA-B94B-3E06CF3AB5C5}" dt="2022-10-04T16:04:13.932" v="566" actId="478"/>
          <ac:spMkLst>
            <pc:docMk/>
            <pc:sldMk cId="2523042458" sldId="272"/>
            <ac:spMk id="3" creationId="{17F1579D-8DEC-777B-E82C-99D2B0F3F713}"/>
          </ac:spMkLst>
        </pc:spChg>
        <pc:spChg chg="add mod or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4" creationId="{D3A1B8D8-FFB1-4351-929E-9C5A2D589ED6}"/>
          </ac:spMkLst>
        </pc:spChg>
        <pc:spChg chg="add del mod">
          <ac:chgData name="Eduardo Martín-Sonseca.Alonso" userId="044a8a39323ca9b2" providerId="LiveId" clId="{F6C200FF-B7C6-45EA-B94B-3E06CF3AB5C5}" dt="2022-10-04T16:04:33.071" v="569"/>
          <ac:spMkLst>
            <pc:docMk/>
            <pc:sldMk cId="2523042458" sldId="272"/>
            <ac:spMk id="5" creationId="{9AF81DD7-D36F-FB26-06BC-809933E80A23}"/>
          </ac:spMkLst>
        </pc:spChg>
        <pc:spChg chg="add 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6" creationId="{1506A37F-F6CD-20B4-27B0-4EDC6F2D9451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1" creationId="{9B7AD9F6-8CE7-4299-8FC6-328F4DCD3FF9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3" creationId="{F49775AF-8896-43EE-92C6-83497D6DC56F}"/>
          </ac:spMkLst>
        </pc:spChg>
      </pc:sldChg>
      <pc:sldChg chg="addSp delSp modSp add mod setBg delAnim modAnim delDesignElem">
        <pc:chgData name="Eduardo Martín-Sonseca.Alonso" userId="044a8a39323ca9b2" providerId="LiveId" clId="{F6C200FF-B7C6-45EA-B94B-3E06CF3AB5C5}" dt="2022-10-04T16:19:44.009" v="735"/>
        <pc:sldMkLst>
          <pc:docMk/>
          <pc:sldMk cId="3255652957" sldId="273"/>
        </pc:sldMkLst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3" creationId="{29A8ECE2-FE08-4C93-9877-2C065094BC53}"/>
          </ac:spMkLst>
        </pc:spChg>
        <pc:spChg chg="del mod">
          <ac:chgData name="Eduardo Martín-Sonseca.Alonso" userId="044a8a39323ca9b2" providerId="LiveId" clId="{F6C200FF-B7C6-45EA-B94B-3E06CF3AB5C5}" dt="2022-10-04T16:14:16.619" v="660" actId="478"/>
          <ac:spMkLst>
            <pc:docMk/>
            <pc:sldMk cId="3255652957" sldId="273"/>
            <ac:spMk id="6" creationId="{B874E851-3741-DC66-BAFA-79EB38E71B4C}"/>
          </ac:spMkLst>
        </pc:spChg>
        <pc:spChg chg="add mod">
          <ac:chgData name="Eduardo Martín-Sonseca.Alonso" userId="044a8a39323ca9b2" providerId="LiveId" clId="{F6C200FF-B7C6-45EA-B94B-3E06CF3AB5C5}" dt="2022-10-04T16:14:38.806" v="661"/>
          <ac:spMkLst>
            <pc:docMk/>
            <pc:sldMk cId="3255652957" sldId="273"/>
            <ac:spMk id="8" creationId="{B15265B9-687B-93EC-EFF7-40694362EE9D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1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3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05:57.679" v="590" actId="26606"/>
          <ac:spMkLst>
            <pc:docMk/>
            <pc:sldMk cId="3255652957" sldId="273"/>
            <ac:spMk id="15" creationId="{3CD9DF72-87A3-404E-A828-84CBF11A8303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8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9" creationId="{D4974D33-8DC5-464E-8C6D-BE58F0669C17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4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6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3:37.166" v="653" actId="478"/>
          <ac:picMkLst>
            <pc:docMk/>
            <pc:sldMk cId="3255652957" sldId="273"/>
            <ac:picMk id="4" creationId="{F184B282-C2CA-1328-5CC6-57D81A5EC59C}"/>
          </ac:picMkLst>
        </pc:picChg>
        <pc:picChg chg="del mod ord">
          <ac:chgData name="Eduardo Martín-Sonseca.Alonso" userId="044a8a39323ca9b2" providerId="LiveId" clId="{F6C200FF-B7C6-45EA-B94B-3E06CF3AB5C5}" dt="2022-10-04T16:13:38.381" v="654" actId="478"/>
          <ac:picMkLst>
            <pc:docMk/>
            <pc:sldMk cId="3255652957" sldId="273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45.552" v="656" actId="167"/>
          <ac:picMkLst>
            <pc:docMk/>
            <pc:sldMk cId="3255652957" sldId="273"/>
            <ac:picMk id="7" creationId="{9918761B-33B3-E228-FFDC-436D8925066F}"/>
          </ac:picMkLst>
        </pc:picChg>
        <pc:cxnChg chg="add del">
          <ac:chgData name="Eduardo Martín-Sonseca.Alonso" userId="044a8a39323ca9b2" providerId="LiveId" clId="{F6C200FF-B7C6-45EA-B94B-3E06CF3AB5C5}" dt="2022-10-04T16:05:57.679" v="590" actId="26606"/>
          <ac:cxnSpMkLst>
            <pc:docMk/>
            <pc:sldMk cId="3255652957" sldId="273"/>
            <ac:cxnSpMk id="16" creationId="{20E3A342-4D61-4E3F-AF90-1AB42AEB96CC}"/>
          </ac:cxnSpMkLst>
        </pc:cxnChg>
      </pc:sldChg>
      <pc:sldChg chg="addSp delSp modSp add del mod delAnim modAnim">
        <pc:chgData name="Eduardo Martín-Sonseca.Alonso" userId="044a8a39323ca9b2" providerId="LiveId" clId="{F6C200FF-B7C6-45EA-B94B-3E06CF3AB5C5}" dt="2022-10-04T16:10:27.246" v="633" actId="47"/>
        <pc:sldMkLst>
          <pc:docMk/>
          <pc:sldMk cId="2530738273" sldId="274"/>
        </pc:sldMkLst>
        <pc:spChg chg="del mod">
          <ac:chgData name="Eduardo Martín-Sonseca.Alonso" userId="044a8a39323ca9b2" providerId="LiveId" clId="{F6C200FF-B7C6-45EA-B94B-3E06CF3AB5C5}" dt="2022-10-04T16:09:08.053" v="622" actId="478"/>
          <ac:spMkLst>
            <pc:docMk/>
            <pc:sldMk cId="2530738273" sldId="274"/>
            <ac:spMk id="2" creationId="{71AEC653-CF21-4A83-8228-4AB13A9E6A67}"/>
          </ac:spMkLst>
        </pc:spChg>
        <pc:spChg chg="del">
          <ac:chgData name="Eduardo Martín-Sonseca.Alonso" userId="044a8a39323ca9b2" providerId="LiveId" clId="{F6C200FF-B7C6-45EA-B94B-3E06CF3AB5C5}" dt="2022-10-04T16:09:25.614" v="624" actId="478"/>
          <ac:spMkLst>
            <pc:docMk/>
            <pc:sldMk cId="2530738273" sldId="274"/>
            <ac:spMk id="3" creationId="{FDA276B4-AFA8-445E-BF46-D797C1B3F0B0}"/>
          </ac:spMkLst>
        </pc:spChg>
        <pc:spChg chg="add mod">
          <ac:chgData name="Eduardo Martín-Sonseca.Alonso" userId="044a8a39323ca9b2" providerId="LiveId" clId="{F6C200FF-B7C6-45EA-B94B-3E06CF3AB5C5}" dt="2022-10-04T16:09:00.549" v="618"/>
          <ac:spMkLst>
            <pc:docMk/>
            <pc:sldMk cId="2530738273" sldId="274"/>
            <ac:spMk id="7" creationId="{84881913-8BE4-4F7E-28AC-B69F924E126C}"/>
          </ac:spMkLst>
        </pc:spChg>
        <pc:spChg chg="add del mod">
          <ac:chgData name="Eduardo Martín-Sonseca.Alonso" userId="044a8a39323ca9b2" providerId="LiveId" clId="{F6C200FF-B7C6-45EA-B94B-3E06CF3AB5C5}" dt="2022-10-04T16:09:11.384" v="623" actId="478"/>
          <ac:spMkLst>
            <pc:docMk/>
            <pc:sldMk cId="2530738273" sldId="274"/>
            <ac:spMk id="9" creationId="{AB926168-FE41-6385-9CD2-0B776A25DC22}"/>
          </ac:spMkLst>
        </pc:spChg>
        <pc:spChg chg="add del mod">
          <ac:chgData name="Eduardo Martín-Sonseca.Alonso" userId="044a8a39323ca9b2" providerId="LiveId" clId="{F6C200FF-B7C6-45EA-B94B-3E06CF3AB5C5}" dt="2022-10-04T16:09:29.793" v="625" actId="478"/>
          <ac:spMkLst>
            <pc:docMk/>
            <pc:sldMk cId="2530738273" sldId="274"/>
            <ac:spMk id="11" creationId="{42E9F455-3F80-6043-440B-FC14F8C0AAD2}"/>
          </ac:spMkLst>
        </pc:spChg>
        <pc:spChg chg="add mod">
          <ac:chgData name="Eduardo Martín-Sonseca.Alonso" userId="044a8a39323ca9b2" providerId="LiveId" clId="{F6C200FF-B7C6-45EA-B94B-3E06CF3AB5C5}" dt="2022-10-04T16:09:36.013" v="627" actId="1076"/>
          <ac:spMkLst>
            <pc:docMk/>
            <pc:sldMk cId="2530738273" sldId="274"/>
            <ac:spMk id="12" creationId="{734BC183-C3F9-4804-D84C-0E8310578236}"/>
          </ac:spMkLst>
        </pc:spChg>
        <pc:picChg chg="add del mod">
          <ac:chgData name="Eduardo Martín-Sonseca.Alonso" userId="044a8a39323ca9b2" providerId="LiveId" clId="{F6C200FF-B7C6-45EA-B94B-3E06CF3AB5C5}" dt="2022-10-04T16:08:51.405" v="617"/>
          <ac:picMkLst>
            <pc:docMk/>
            <pc:sldMk cId="2530738273" sldId="274"/>
            <ac:picMk id="4" creationId="{5FBA59B7-AEDD-0C9E-65A5-9ED4436BC3F0}"/>
          </ac:picMkLst>
        </pc:picChg>
      </pc:sldChg>
    </pc:docChg>
  </pc:docChgLst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luis fernandez" userId="7ba62ef74e42bc87" providerId="Windows Live" clId="Web-{A203E74F-1EE2-4FCE-BC2F-A4A3BCBBB559}"/>
    <pc:docChg chg="addSld delSld modSld addMainMaster delMainMaster">
      <pc:chgData name="luis fernandez" userId="7ba62ef74e42bc87" providerId="Windows Live" clId="Web-{A203E74F-1EE2-4FCE-BC2F-A4A3BCBBB559}" dt="2022-10-05T19:13:13.263" v="229" actId="14100"/>
      <pc:docMkLst>
        <pc:docMk/>
      </pc:docMkLst>
      <pc:sldChg chg="addSp delSp modSp mod modClrScheme delDesignElem chgLayout">
        <pc:chgData name="luis fernandez" userId="7ba62ef74e42bc87" providerId="Windows Live" clId="Web-{A203E74F-1EE2-4FCE-BC2F-A4A3BCBBB559}" dt="2022-10-05T19:13:13.263" v="229" actId="14100"/>
        <pc:sldMkLst>
          <pc:docMk/>
          <pc:sldMk cId="1479924629" sldId="258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luis fernandez" userId="7ba62ef74e42bc87" providerId="Windows Live" clId="Web-{A203E74F-1EE2-4FCE-BC2F-A4A3BCBBB559}" dt="2022-10-05T19:13:13.263" v="229" actId="14100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5:57.039" v="70"/>
        <pc:sldMkLst>
          <pc:docMk/>
          <pc:sldMk cId="992274193" sldId="259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992274193" sldId="259"/>
            <ac:spMk id="2" creationId="{628FDEE3-6B92-DAEF-19AC-BCA134854A22}"/>
          </ac:spMkLst>
        </pc:spChg>
        <pc:spChg chg="mod">
          <ac:chgData name="luis fernandez" userId="7ba62ef74e42bc87" providerId="Windows Live" clId="Web-{A203E74F-1EE2-4FCE-BC2F-A4A3BCBBB559}" dt="2022-10-05T18:50:38.652" v="16" actId="20577"/>
          <ac:spMkLst>
            <pc:docMk/>
            <pc:sldMk cId="992274193" sldId="259"/>
            <ac:spMk id="26" creationId="{7C8434F3-8A38-DCBB-AA79-8A5A8F9B6E20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del mod modClrScheme delDesignElem chgLayout">
        <pc:chgData name="luis fernandez" userId="7ba62ef74e42bc87" providerId="Windows Live" clId="Web-{A203E74F-1EE2-4FCE-BC2F-A4A3BCBBB559}" dt="2022-10-05T19:03:33.055" v="133"/>
        <pc:sldMkLst>
          <pc:docMk/>
          <pc:sldMk cId="3613378253" sldId="260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luis fernandez" userId="7ba62ef74e42bc87" providerId="Windows Live" clId="Web-{A203E74F-1EE2-4FCE-BC2F-A4A3BCBBB559}" dt="2022-10-05T19:00:53.752" v="105" actId="14100"/>
          <ac:spMkLst>
            <pc:docMk/>
            <pc:sldMk cId="3613378253" sldId="260"/>
            <ac:spMk id="3" creationId="{0B689B0C-0352-F4BE-7C0D-2367A8469F10}"/>
          </ac:spMkLst>
        </pc:spChg>
        <pc:spChg chg="mod">
          <ac:chgData name="luis fernandez" userId="7ba62ef74e42bc87" providerId="Windows Live" clId="Web-{A203E74F-1EE2-4FCE-BC2F-A4A3BCBBB559}" dt="2022-10-05T19:00:34.033" v="99" actId="14100"/>
          <ac:spMkLst>
            <pc:docMk/>
            <pc:sldMk cId="3613378253" sldId="260"/>
            <ac:spMk id="7" creationId="{2D45CEAC-93C7-0627-350D-E3CBBE52B83F}"/>
          </ac:spMkLst>
        </pc:spChg>
        <pc:spChg chg="mod">
          <ac:chgData name="luis fernandez" userId="7ba62ef74e42bc87" providerId="Windows Live" clId="Web-{A203E74F-1EE2-4FCE-BC2F-A4A3BCBBB559}" dt="2022-10-05T19:00:51.362" v="104" actId="1076"/>
          <ac:spMkLst>
            <pc:docMk/>
            <pc:sldMk cId="3613378253" sldId="260"/>
            <ac:spMk id="12" creationId="{76275126-45BA-6A76-5623-AF9CD62282F8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613378253" sldId="260"/>
            <ac:spMk id="20" creationId="{4C608BEB-860E-4094-8511-78603564A75E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6:48.750" v="168" actId="20577"/>
        <pc:sldMkLst>
          <pc:docMk/>
          <pc:sldMk cId="1106986487" sldId="261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6:48.750" v="168" actId="20577"/>
          <ac:spMkLst>
            <pc:docMk/>
            <pc:sldMk cId="1106986487" sldId="261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33.131" v="123" actId="1076"/>
          <ac:spMkLst>
            <pc:docMk/>
            <pc:sldMk cId="1106986487" sldId="261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106986487" sldId="261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1106986487" sldId="261"/>
            <ac:cxnSpMk id="26" creationId="{5021601D-2758-4B15-A31C-FDA184C51B3A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7:08.188" v="171" actId="1076"/>
        <pc:sldMkLst>
          <pc:docMk/>
          <pc:sldMk cId="4137332662" sldId="265"/>
        </pc:sldMkLst>
        <pc:spChg chg="mod ord">
          <ac:chgData name="luis fernandez" userId="7ba62ef74e42bc87" providerId="Windows Live" clId="Web-{A203E74F-1EE2-4FCE-BC2F-A4A3BCBBB559}" dt="2022-10-05T19:02:53.382" v="127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luis fernandez" userId="7ba62ef74e42bc87" providerId="Windows Live" clId="Web-{A203E74F-1EE2-4FCE-BC2F-A4A3BCBBB559}" dt="2022-10-05T19:07:08.188" v="171" actId="1076"/>
          <ac:spMkLst>
            <pc:docMk/>
            <pc:sldMk cId="4137332662" sldId="265"/>
            <ac:spMk id="28" creationId="{71DD8969-159A-661E-C6F7-DDFB1B537A91}"/>
          </ac:spMkLst>
        </pc:spChg>
        <pc:spChg chg="mod">
          <ac:chgData name="luis fernandez" userId="7ba62ef74e42bc87" providerId="Windows Live" clId="Web-{A203E74F-1EE2-4FCE-BC2F-A4A3BCBBB559}" dt="2022-10-05T19:07:04.797" v="170" actId="1076"/>
          <ac:spMkLst>
            <pc:docMk/>
            <pc:sldMk cId="4137332662" sldId="265"/>
            <ac:spMk id="33" creationId="{DE956C8E-1F49-127B-D31A-7047D13A4C2E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37332662" sldId="265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37332662" sldId="265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37332662" sldId="265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37332662" sldId="265"/>
            <ac:spMk id="37" creationId="{FBE9F90C-C163-435B-9A68-D15C92D1CF2B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6:52.759" v="78" actId="20577"/>
        <pc:sldMkLst>
          <pc:docMk/>
          <pc:sldMk cId="147166308" sldId="267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147166308" sldId="267"/>
            <ac:spMk id="2" creationId="{AF782538-6BA3-40E9-97C7-BA07F82D710C}"/>
          </ac:spMkLst>
        </pc:spChg>
        <pc:spChg chg="mod">
          <ac:chgData name="luis fernandez" userId="7ba62ef74e42bc87" providerId="Windows Live" clId="Web-{A203E74F-1EE2-4FCE-BC2F-A4A3BCBBB559}" dt="2022-10-05T18:56:52.759" v="78" actId="20577"/>
          <ac:spMkLst>
            <pc:docMk/>
            <pc:sldMk cId="147166308" sldId="267"/>
            <ac:spMk id="6" creationId="{96F7F26F-F2C6-7957-FF63-E74B3106DDED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166308" sldId="267"/>
            <ac:spMk id="11" creationId="{4281BC32-FF58-4898-A6B5-7B3D059BCEB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166308" sldId="267"/>
            <ac:spMk id="13" creationId="{0D614406-135F-4875-9C87-53822CB19ABB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47166308" sldId="267"/>
            <ac:spMk id="15" creationId="{A47020BD-3785-4628-8C5E-A4011B43EF88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7:24.292" v="82" actId="1076"/>
        <pc:sldMkLst>
          <pc:docMk/>
          <pc:sldMk cId="2049985783" sldId="269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2" creationId="{C72BE69A-9CC3-B6DB-D96B-D5B859E8B1E0}"/>
          </ac:spMkLst>
        </pc:spChg>
        <pc:spChg chg="mod">
          <ac:chgData name="luis fernandez" userId="7ba62ef74e42bc87" providerId="Windows Live" clId="Web-{A203E74F-1EE2-4FCE-BC2F-A4A3BCBBB559}" dt="2022-10-05T18:57:24.292" v="82" actId="1076"/>
          <ac:spMkLst>
            <pc:docMk/>
            <pc:sldMk cId="2049985783" sldId="269"/>
            <ac:spMk id="6" creationId="{3A214500-B530-2654-9FC2-679349A85AB5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11" creationId="{C2554CA6-288E-4202-BC52-2E5A8F0C0AED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13" creationId="{B10BB131-AC8E-4A8E-A5D1-36260F720C3B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15" creationId="{5B7778FC-632E-4DCA-A7CB-0D7731CCF97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049985783" sldId="269"/>
            <ac:spMk id="17" creationId="{FA23A907-97FB-4A8F-880A-DD77401C4296}"/>
          </ac:spMkLst>
        </pc:spChg>
      </pc:sldChg>
      <pc:sldChg chg="modSp mod modClrScheme chgLayout">
        <pc:chgData name="luis fernandez" userId="7ba62ef74e42bc87" providerId="Windows Live" clId="Web-{A203E74F-1EE2-4FCE-BC2F-A4A3BCBBB559}" dt="2022-10-05T18:55:57.039" v="70"/>
        <pc:sldMkLst>
          <pc:docMk/>
          <pc:sldMk cId="43089264" sldId="270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43089264" sldId="270"/>
            <ac:spMk id="2" creationId="{45FB622A-3735-1AE0-8C20-270A97E71FEC}"/>
          </ac:spMkLst>
        </pc:spChg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43089264" sldId="270"/>
            <ac:spMk id="17" creationId="{E6B48D0B-0218-7491-FC5B-6BDB70BE77A7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5:57.039" v="70"/>
        <pc:sldMkLst>
          <pc:docMk/>
          <pc:sldMk cId="2585561534" sldId="271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2585561534" sldId="271"/>
            <ac:spMk id="3" creationId="{AC322D12-B8C2-CD13-C768-6FAFCE0E11A1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585561534" sldId="271"/>
            <ac:spMk id="71" creationId="{E862BE82-D00D-42C1-BF16-93AA37870C3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585561534" sldId="271"/>
            <ac:spMk id="72" creationId="{F6D92C2D-1D3D-4974-918C-06579FB354A9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9:06:10.373" v="160" actId="1076"/>
        <pc:sldMkLst>
          <pc:docMk/>
          <pc:sldMk cId="4144329613" sldId="274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4144329613" sldId="274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6:10.373" v="160" actId="1076"/>
          <ac:spMkLst>
            <pc:docMk/>
            <pc:sldMk cId="4144329613" sldId="274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29.256" v="122" actId="1076"/>
          <ac:spMkLst>
            <pc:docMk/>
            <pc:sldMk cId="4144329613" sldId="274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4144329613" sldId="274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4144329613" sldId="274"/>
            <ac:cxnSpMk id="26" creationId="{5021601D-2758-4B15-A31C-FDA184C51B3A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4:48.776" v="145" actId="20577"/>
        <pc:sldMkLst>
          <pc:docMk/>
          <pc:sldMk cId="3603837440" sldId="275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3603837440" sldId="275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4:48.776" v="145" actId="20577"/>
          <ac:spMkLst>
            <pc:docMk/>
            <pc:sldMk cId="3603837440" sldId="275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24.865" v="121" actId="1076"/>
          <ac:spMkLst>
            <pc:docMk/>
            <pc:sldMk cId="3603837440" sldId="275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603837440" sldId="275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3603837440" sldId="275"/>
            <ac:cxnSpMk id="26" creationId="{5021601D-2758-4B15-A31C-FDA184C51B3A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5:07.558" v="150" actId="1076"/>
        <pc:sldMkLst>
          <pc:docMk/>
          <pc:sldMk cId="2957840866" sldId="276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2957840866" sldId="276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5:07.558" v="150" actId="1076"/>
          <ac:spMkLst>
            <pc:docMk/>
            <pc:sldMk cId="2957840866" sldId="276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41.272" v="124" actId="1076"/>
          <ac:spMkLst>
            <pc:docMk/>
            <pc:sldMk cId="2957840866" sldId="276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2957840866" sldId="276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2957840866" sldId="276"/>
            <ac:cxnSpMk id="26" creationId="{5021601D-2758-4B15-A31C-FDA184C51B3A}"/>
          </ac:cxnSpMkLst>
        </pc:cxnChg>
      </pc:sldChg>
      <pc:sldChg chg="addSp delSp modSp mod modClrScheme delDesignElem chgLayout">
        <pc:chgData name="luis fernandez" userId="7ba62ef74e42bc87" providerId="Windows Live" clId="Web-{A203E74F-1EE2-4FCE-BC2F-A4A3BCBBB559}" dt="2022-10-05T19:05:31.903" v="153" actId="1076"/>
        <pc:sldMkLst>
          <pc:docMk/>
          <pc:sldMk cId="3340421590" sldId="277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3340421590" sldId="277"/>
            <ac:spMk id="2" creationId="{71AEC653-CF21-4A83-8228-4AB13A9E6A67}"/>
          </ac:spMkLst>
        </pc:spChg>
        <pc:spChg chg="mod ord">
          <ac:chgData name="luis fernandez" userId="7ba62ef74e42bc87" providerId="Windows Live" clId="Web-{A203E74F-1EE2-4FCE-BC2F-A4A3BCBBB559}" dt="2022-10-05T19:05:31.903" v="153" actId="1076"/>
          <ac:spMkLst>
            <pc:docMk/>
            <pc:sldMk cId="3340421590" sldId="277"/>
            <ac:spMk id="3" creationId="{FDA276B4-AFA8-445E-BF46-D797C1B3F0B0}"/>
          </ac:spMkLst>
        </pc:spChg>
        <pc:spChg chg="mod">
          <ac:chgData name="luis fernandez" userId="7ba62ef74e42bc87" providerId="Windows Live" clId="Web-{A203E74F-1EE2-4FCE-BC2F-A4A3BCBBB559}" dt="2022-10-05T19:02:46.210" v="126" actId="1076"/>
          <ac:spMkLst>
            <pc:docMk/>
            <pc:sldMk cId="3340421590" sldId="277"/>
            <ac:spMk id="4" creationId="{75B968D6-146C-6378-708B-BDE1E6CBAE62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340421590" sldId="277"/>
            <ac:spMk id="25" creationId="{8CA06CD6-90CA-4C45-856C-6771339E1E22}"/>
          </ac:spMkLst>
        </pc:spChg>
        <pc:cxnChg chg="add del">
          <ac:chgData name="luis fernandez" userId="7ba62ef74e42bc87" providerId="Windows Live" clId="Web-{A203E74F-1EE2-4FCE-BC2F-A4A3BCBBB559}" dt="2022-10-05T18:55:57.039" v="70"/>
          <ac:cxnSpMkLst>
            <pc:docMk/>
            <pc:sldMk cId="3340421590" sldId="277"/>
            <ac:cxnSpMk id="26" creationId="{5021601D-2758-4B15-A31C-FDA184C51B3A}"/>
          </ac:cxnSpMkLst>
        </pc:cxnChg>
      </pc:sldChg>
      <pc:sldChg chg="addSp delSp modSp mod modClrScheme addAnim delAnim delDesignElem chgLayout">
        <pc:chgData name="luis fernandez" userId="7ba62ef74e42bc87" providerId="Windows Live" clId="Web-{A203E74F-1EE2-4FCE-BC2F-A4A3BCBBB559}" dt="2022-10-05T19:08:59.114" v="194" actId="20577"/>
        <pc:sldMkLst>
          <pc:docMk/>
          <pc:sldMk cId="316164814" sldId="278"/>
        </pc:sldMkLst>
        <pc:spChg chg="mod ord">
          <ac:chgData name="luis fernandez" userId="7ba62ef74e42bc87" providerId="Windows Live" clId="Web-{A203E74F-1EE2-4FCE-BC2F-A4A3BCBBB559}" dt="2022-10-05T19:03:00.491" v="128" actId="20577"/>
          <ac:spMkLst>
            <pc:docMk/>
            <pc:sldMk cId="316164814" sldId="278"/>
            <ac:spMk id="2" creationId="{2A7DC3FE-66EB-750C-3214-9159D346F772}"/>
          </ac:spMkLst>
        </pc:spChg>
        <pc:spChg chg="add del mod">
          <ac:chgData name="luis fernandez" userId="7ba62ef74e42bc87" providerId="Windows Live" clId="Web-{A203E74F-1EE2-4FCE-BC2F-A4A3BCBBB559}" dt="2022-10-05T19:08:47.383" v="188"/>
          <ac:spMkLst>
            <pc:docMk/>
            <pc:sldMk cId="316164814" sldId="278"/>
            <ac:spMk id="4" creationId="{331EFC46-68B5-9D6E-9190-2AB943378764}"/>
          </ac:spMkLst>
        </pc:spChg>
        <pc:spChg chg="mod">
          <ac:chgData name="luis fernandez" userId="7ba62ef74e42bc87" providerId="Windows Live" clId="Web-{A203E74F-1EE2-4FCE-BC2F-A4A3BCBBB559}" dt="2022-10-05T19:08:59.114" v="194" actId="20577"/>
          <ac:spMkLst>
            <pc:docMk/>
            <pc:sldMk cId="316164814" sldId="278"/>
            <ac:spMk id="5" creationId="{4C43AC7E-1E6A-A806-6F01-694C1FEAE49C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16164814" sldId="278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16164814" sldId="278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16164814" sldId="278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16164814" sldId="278"/>
            <ac:spMk id="37" creationId="{FBE9F90C-C163-435B-9A68-D15C92D1CF2B}"/>
          </ac:spMkLst>
        </pc:spChg>
        <pc:spChg chg="mod">
          <ac:chgData name="luis fernandez" userId="7ba62ef74e42bc87" providerId="Windows Live" clId="Web-{A203E74F-1EE2-4FCE-BC2F-A4A3BCBBB559}" dt="2022-10-05T19:08:09.284" v="176" actId="20577"/>
          <ac:spMkLst>
            <pc:docMk/>
            <pc:sldMk cId="316164814" sldId="278"/>
            <ac:spMk id="38" creationId="{CA4169E5-9120-9091-CC2A-25C84492C2F1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9:10:17.132" v="205" actId="1076"/>
        <pc:sldMkLst>
          <pc:docMk/>
          <pc:sldMk cId="1742839268" sldId="279"/>
        </pc:sldMkLst>
        <pc:spChg chg="mod ord">
          <ac:chgData name="luis fernandez" userId="7ba62ef74e42bc87" providerId="Windows Live" clId="Web-{A203E74F-1EE2-4FCE-BC2F-A4A3BCBBB559}" dt="2022-10-05T19:03:03.960" v="129" actId="20577"/>
          <ac:spMkLst>
            <pc:docMk/>
            <pc:sldMk cId="1742839268" sldId="279"/>
            <ac:spMk id="2" creationId="{2A7DC3FE-66EB-750C-3214-9159D346F772}"/>
          </ac:spMkLst>
        </pc:spChg>
        <pc:spChg chg="mod">
          <ac:chgData name="luis fernandez" userId="7ba62ef74e42bc87" providerId="Windows Live" clId="Web-{A203E74F-1EE2-4FCE-BC2F-A4A3BCBBB559}" dt="2022-10-05T19:10:07.819" v="203" actId="1076"/>
          <ac:spMkLst>
            <pc:docMk/>
            <pc:sldMk cId="1742839268" sldId="279"/>
            <ac:spMk id="4" creationId="{F51D6295-97C2-8AE6-70F1-9E4E399E67E6}"/>
          </ac:spMkLst>
        </pc:spChg>
        <pc:spChg chg="mod">
          <ac:chgData name="luis fernandez" userId="7ba62ef74e42bc87" providerId="Windows Live" clId="Web-{A203E74F-1EE2-4FCE-BC2F-A4A3BCBBB559}" dt="2022-10-05T19:10:17.132" v="205" actId="1076"/>
          <ac:spMkLst>
            <pc:docMk/>
            <pc:sldMk cId="1742839268" sldId="279"/>
            <ac:spMk id="7" creationId="{97C76C38-C8FF-F7CA-5D4C-0F59DF619C6A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742839268" sldId="279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742839268" sldId="279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742839268" sldId="279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1742839268" sldId="279"/>
            <ac:spMk id="37" creationId="{FBE9F90C-C163-435B-9A68-D15C92D1CF2B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9:11:10.040" v="214" actId="1076"/>
        <pc:sldMkLst>
          <pc:docMk/>
          <pc:sldMk cId="3883349450" sldId="280"/>
        </pc:sldMkLst>
        <pc:spChg chg="mod ord">
          <ac:chgData name="luis fernandez" userId="7ba62ef74e42bc87" providerId="Windows Live" clId="Web-{A203E74F-1EE2-4FCE-BC2F-A4A3BCBBB559}" dt="2022-10-05T19:03:07.367" v="130" actId="20577"/>
          <ac:spMkLst>
            <pc:docMk/>
            <pc:sldMk cId="3883349450" sldId="280"/>
            <ac:spMk id="2" creationId="{2A7DC3FE-66EB-750C-3214-9159D346F772}"/>
          </ac:spMkLst>
        </pc:spChg>
        <pc:spChg chg="mod">
          <ac:chgData name="luis fernandez" userId="7ba62ef74e42bc87" providerId="Windows Live" clId="Web-{A203E74F-1EE2-4FCE-BC2F-A4A3BCBBB559}" dt="2022-10-05T19:11:10.040" v="214" actId="1076"/>
          <ac:spMkLst>
            <pc:docMk/>
            <pc:sldMk cId="3883349450" sldId="280"/>
            <ac:spMk id="4" creationId="{F51D6295-97C2-8AE6-70F1-9E4E399E67E6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883349450" sldId="280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883349450" sldId="280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883349450" sldId="280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883349450" sldId="280"/>
            <ac:spMk id="37" creationId="{FBE9F90C-C163-435B-9A68-D15C92D1CF2B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9:11:22.369" v="215" actId="20577"/>
        <pc:sldMkLst>
          <pc:docMk/>
          <pc:sldMk cId="613202933" sldId="281"/>
        </pc:sldMkLst>
        <pc:spChg chg="mod ord">
          <ac:chgData name="luis fernandez" userId="7ba62ef74e42bc87" providerId="Windows Live" clId="Web-{A203E74F-1EE2-4FCE-BC2F-A4A3BCBBB559}" dt="2022-10-05T19:03:10.257" v="131" actId="20577"/>
          <ac:spMkLst>
            <pc:docMk/>
            <pc:sldMk cId="613202933" sldId="281"/>
            <ac:spMk id="2" creationId="{2A7DC3FE-66EB-750C-3214-9159D346F772}"/>
          </ac:spMkLst>
        </pc:spChg>
        <pc:spChg chg="mod">
          <ac:chgData name="luis fernandez" userId="7ba62ef74e42bc87" providerId="Windows Live" clId="Web-{A203E74F-1EE2-4FCE-BC2F-A4A3BCBBB559}" dt="2022-10-05T19:11:22.369" v="215" actId="20577"/>
          <ac:spMkLst>
            <pc:docMk/>
            <pc:sldMk cId="613202933" sldId="281"/>
            <ac:spMk id="4" creationId="{F51D6295-97C2-8AE6-70F1-9E4E399E67E6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613202933" sldId="281"/>
            <ac:spMk id="34" creationId="{2C910467-8185-45DD-B8A2-A88DF20DF6E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613202933" sldId="281"/>
            <ac:spMk id="35" creationId="{CDA1A2E9-63FE-408D-A803-8E306ECAB4B3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613202933" sldId="281"/>
            <ac:spMk id="36" creationId="{1A882A9F-F4E9-4E23-8F0B-20B5DF42EAA9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613202933" sldId="281"/>
            <ac:spMk id="37" creationId="{FBE9F90C-C163-435B-9A68-D15C92D1CF2B}"/>
          </ac:spMkLst>
        </pc:spChg>
      </pc:sldChg>
      <pc:sldChg chg="addSp delSp modSp mod modClrScheme delDesignElem chgLayout">
        <pc:chgData name="luis fernandez" userId="7ba62ef74e42bc87" providerId="Windows Live" clId="Web-{A203E74F-1EE2-4FCE-BC2F-A4A3BCBBB559}" dt="2022-10-05T18:55:57.039" v="70"/>
        <pc:sldMkLst>
          <pc:docMk/>
          <pc:sldMk cId="339404012" sldId="282"/>
        </pc:sldMkLst>
        <pc:spChg chg="mod ord">
          <ac:chgData name="luis fernandez" userId="7ba62ef74e42bc87" providerId="Windows Live" clId="Web-{A203E74F-1EE2-4FCE-BC2F-A4A3BCBBB559}" dt="2022-10-05T18:55:57.039" v="70"/>
          <ac:spMkLst>
            <pc:docMk/>
            <pc:sldMk cId="339404012" sldId="282"/>
            <ac:spMk id="2" creationId="{62F8E520-52DC-0807-E034-7790173089E5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39404012" sldId="282"/>
            <ac:spMk id="13" creationId="{4281BC32-FF58-4898-A6B5-7B3D059BCEB0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39404012" sldId="282"/>
            <ac:spMk id="15" creationId="{0D614406-135F-4875-9C87-53822CB19ABB}"/>
          </ac:spMkLst>
        </pc:spChg>
        <pc:spChg chg="add del">
          <ac:chgData name="luis fernandez" userId="7ba62ef74e42bc87" providerId="Windows Live" clId="Web-{A203E74F-1EE2-4FCE-BC2F-A4A3BCBBB559}" dt="2022-10-05T18:55:57.039" v="70"/>
          <ac:spMkLst>
            <pc:docMk/>
            <pc:sldMk cId="339404012" sldId="282"/>
            <ac:spMk id="17" creationId="{A47020BD-3785-4628-8C5E-A4011B43EF88}"/>
          </ac:spMkLst>
        </pc:spChg>
      </pc:sldChg>
      <pc:sldChg chg="new del">
        <pc:chgData name="luis fernandez" userId="7ba62ef74e42bc87" providerId="Windows Live" clId="Web-{A203E74F-1EE2-4FCE-BC2F-A4A3BCBBB559}" dt="2022-10-05T18:58:30.888" v="84"/>
        <pc:sldMkLst>
          <pc:docMk/>
          <pc:sldMk cId="3426373870" sldId="283"/>
        </pc:sldMkLst>
      </pc:sldChg>
      <pc:sldChg chg="addSp delSp modSp add mod replId setBg addAnim delAnim">
        <pc:chgData name="luis fernandez" userId="7ba62ef74e42bc87" providerId="Windows Live" clId="Web-{A203E74F-1EE2-4FCE-BC2F-A4A3BCBBB559}" dt="2022-10-05T19:04:08.197" v="139" actId="1076"/>
        <pc:sldMkLst>
          <pc:docMk/>
          <pc:sldMk cId="4179106677" sldId="283"/>
        </pc:sldMkLst>
        <pc:spChg chg="mod">
          <ac:chgData name="luis fernandez" userId="7ba62ef74e42bc87" providerId="Windows Live" clId="Web-{A203E74F-1EE2-4FCE-BC2F-A4A3BCBBB559}" dt="2022-10-05T19:00:18.611" v="97" actId="20577"/>
          <ac:spMkLst>
            <pc:docMk/>
            <pc:sldMk cId="4179106677" sldId="283"/>
            <ac:spMk id="2" creationId="{4AFA984B-9B6C-188A-245A-53C0CE93CEFC}"/>
          </ac:spMkLst>
        </pc:spChg>
        <pc:spChg chg="del mod">
          <ac:chgData name="luis fernandez" userId="7ba62ef74e42bc87" providerId="Windows Live" clId="Web-{A203E74F-1EE2-4FCE-BC2F-A4A3BCBBB559}" dt="2022-10-05T18:58:51.857" v="89"/>
          <ac:spMkLst>
            <pc:docMk/>
            <pc:sldMk cId="4179106677" sldId="283"/>
            <ac:spMk id="3" creationId="{0B689B0C-0352-F4BE-7C0D-2367A8469F10}"/>
          </ac:spMkLst>
        </pc:spChg>
        <pc:spChg chg="add mod">
          <ac:chgData name="luis fernandez" userId="7ba62ef74e42bc87" providerId="Windows Live" clId="Web-{A203E74F-1EE2-4FCE-BC2F-A4A3BCBBB559}" dt="2022-10-05T19:03:59.540" v="137" actId="1076"/>
          <ac:spMkLst>
            <pc:docMk/>
            <pc:sldMk cId="4179106677" sldId="283"/>
            <ac:spMk id="5" creationId="{09F983C7-6FCD-9EC7-3960-6ADC5A1B0376}"/>
          </ac:spMkLst>
        </pc:spChg>
        <pc:spChg chg="del mod">
          <ac:chgData name="luis fernandez" userId="7ba62ef74e42bc87" providerId="Windows Live" clId="Web-{A203E74F-1EE2-4FCE-BC2F-A4A3BCBBB559}" dt="2022-10-05T18:58:56.233" v="90"/>
          <ac:spMkLst>
            <pc:docMk/>
            <pc:sldMk cId="4179106677" sldId="283"/>
            <ac:spMk id="7" creationId="{2D45CEAC-93C7-0627-350D-E3CBBE52B83F}"/>
          </ac:spMkLst>
        </pc:spChg>
        <pc:spChg chg="add mod">
          <ac:chgData name="luis fernandez" userId="7ba62ef74e42bc87" providerId="Windows Live" clId="Web-{A203E74F-1EE2-4FCE-BC2F-A4A3BCBBB559}" dt="2022-10-05T19:04:08.197" v="139" actId="1076"/>
          <ac:spMkLst>
            <pc:docMk/>
            <pc:sldMk cId="4179106677" sldId="283"/>
            <ac:spMk id="8" creationId="{9E3E759E-ED4A-26AE-C394-3602057B53FB}"/>
          </ac:spMkLst>
        </pc:spChg>
        <pc:spChg chg="del mod">
          <ac:chgData name="luis fernandez" userId="7ba62ef74e42bc87" providerId="Windows Live" clId="Web-{A203E74F-1EE2-4FCE-BC2F-A4A3BCBBB559}" dt="2022-10-05T19:00:00.422" v="94"/>
          <ac:spMkLst>
            <pc:docMk/>
            <pc:sldMk cId="4179106677" sldId="283"/>
            <ac:spMk id="10" creationId="{A793CD3C-BE55-4407-783B-C4B04D1C50A5}"/>
          </ac:spMkLst>
        </pc:spChg>
        <pc:spChg chg="add mod">
          <ac:chgData name="luis fernandez" userId="7ba62ef74e42bc87" providerId="Windows Live" clId="Web-{A203E74F-1EE2-4FCE-BC2F-A4A3BCBBB559}" dt="2022-10-05T19:03:47.727" v="134" actId="1076"/>
          <ac:spMkLst>
            <pc:docMk/>
            <pc:sldMk cId="4179106677" sldId="283"/>
            <ac:spMk id="11" creationId="{8AB3E7F5-CB43-D5B6-1AA1-687D31A26AFA}"/>
          </ac:spMkLst>
        </pc:spChg>
        <pc:spChg chg="del mod">
          <ac:chgData name="luis fernandez" userId="7ba62ef74e42bc87" providerId="Windows Live" clId="Web-{A203E74F-1EE2-4FCE-BC2F-A4A3BCBBB559}" dt="2022-10-05T18:59:08.655" v="91"/>
          <ac:spMkLst>
            <pc:docMk/>
            <pc:sldMk cId="4179106677" sldId="283"/>
            <ac:spMk id="12" creationId="{76275126-45BA-6A76-5623-AF9CD62282F8}"/>
          </ac:spMkLst>
        </pc:spChg>
        <pc:spChg chg="add mod">
          <ac:chgData name="luis fernandez" userId="7ba62ef74e42bc87" providerId="Windows Live" clId="Web-{A203E74F-1EE2-4FCE-BC2F-A4A3BCBBB559}" dt="2022-10-05T19:03:25.727" v="132" actId="20577"/>
          <ac:spMkLst>
            <pc:docMk/>
            <pc:sldMk cId="4179106677" sldId="283"/>
            <ac:spMk id="14" creationId="{33B1716F-CB5E-C873-5B3E-1A0AA9E0F824}"/>
          </ac:spMkLst>
        </pc:spChg>
        <pc:spChg chg="del">
          <ac:chgData name="luis fernandez" userId="7ba62ef74e42bc87" providerId="Windows Live" clId="Web-{A203E74F-1EE2-4FCE-BC2F-A4A3BCBBB559}" dt="2022-10-05T18:59:49.156" v="93"/>
          <ac:spMkLst>
            <pc:docMk/>
            <pc:sldMk cId="4179106677" sldId="283"/>
            <ac:spMk id="20" creationId="{4C608BEB-860E-4094-8511-78603564A75E}"/>
          </ac:spMkLst>
        </pc:spChg>
        <pc:spChg chg="add">
          <ac:chgData name="luis fernandez" userId="7ba62ef74e42bc87" providerId="Windows Live" clId="Web-{A203E74F-1EE2-4FCE-BC2F-A4A3BCBBB559}" dt="2022-10-05T18:59:49.156" v="93"/>
          <ac:spMkLst>
            <pc:docMk/>
            <pc:sldMk cId="4179106677" sldId="283"/>
            <ac:spMk id="27" creationId="{B775CD93-9DF2-48CB-9F57-1BCA9A46C7FA}"/>
          </ac:spMkLst>
        </pc:spChg>
        <pc:spChg chg="add">
          <ac:chgData name="luis fernandez" userId="7ba62ef74e42bc87" providerId="Windows Live" clId="Web-{A203E74F-1EE2-4FCE-BC2F-A4A3BCBBB559}" dt="2022-10-05T18:59:49.156" v="93"/>
          <ac:spMkLst>
            <pc:docMk/>
            <pc:sldMk cId="4179106677" sldId="283"/>
            <ac:spMk id="29" creationId="{6166C6D1-23AC-49C4-BA07-238E4E9F8CEB}"/>
          </ac:spMkLst>
        </pc:spChg>
        <pc:spChg chg="add">
          <ac:chgData name="luis fernandez" userId="7ba62ef74e42bc87" providerId="Windows Live" clId="Web-{A203E74F-1EE2-4FCE-BC2F-A4A3BCBBB559}" dt="2022-10-05T18:59:49.156" v="93"/>
          <ac:spMkLst>
            <pc:docMk/>
            <pc:sldMk cId="4179106677" sldId="283"/>
            <ac:spMk id="31" creationId="{1C091803-41C2-48E0-9228-5148460C7479}"/>
          </ac:spMkLst>
        </pc:spChg>
        <pc:cxnChg chg="del">
          <ac:chgData name="luis fernandez" userId="7ba62ef74e42bc87" providerId="Windows Live" clId="Web-{A203E74F-1EE2-4FCE-BC2F-A4A3BCBBB559}" dt="2022-10-05T18:59:49.156" v="93"/>
          <ac:cxnSpMkLst>
            <pc:docMk/>
            <pc:sldMk cId="4179106677" sldId="283"/>
            <ac:cxnSpMk id="22" creationId="{1F16A8D4-FE87-4604-88B2-394B5D1EB437}"/>
          </ac:cxnSpMkLst>
        </pc:cxnChg>
      </pc:sldChg>
      <pc:sldMasterChg chg="add del addSldLayout delSldLayout">
        <pc:chgData name="luis fernandez" userId="7ba62ef74e42bc87" providerId="Windows Live" clId="Web-{A203E74F-1EE2-4FCE-BC2F-A4A3BCBBB559}" dt="2022-10-05T18:55:57.039" v="70"/>
        <pc:sldMasterMkLst>
          <pc:docMk/>
          <pc:sldMasterMk cId="1205917560" sldId="2147483788"/>
        </pc:sldMasterMkLst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luis fernandez" userId="7ba62ef74e42bc87" providerId="Windows Live" clId="Web-{A203E74F-1EE2-4FCE-BC2F-A4A3BCBBB559}" dt="2022-10-05T18:55:57.039" v="70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luis fernandez" userId="7ba62ef74e42bc87" providerId="Windows Live" clId="Web-{A203E74F-1EE2-4FCE-BC2F-A4A3BCBBB559}" dt="2022-10-05T18:55:57.039" v="70"/>
        <pc:sldMasterMkLst>
          <pc:docMk/>
          <pc:sldMasterMk cId="215191176" sldId="2147483800"/>
        </pc:sldMasterMkLst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3556254468" sldId="2147483801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1154925774" sldId="2147483802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381178489" sldId="2147483803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107551588" sldId="2147483804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918843942" sldId="2147483805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398044461" sldId="2147483806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3084228849" sldId="2147483807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4162393573" sldId="2147483808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769909979" sldId="2147483809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2483265855" sldId="2147483810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7.039" v="70"/>
          <pc:sldLayoutMkLst>
            <pc:docMk/>
            <pc:sldMasterMk cId="215191176" sldId="2147483800"/>
            <pc:sldLayoutMk cId="3535534297" sldId="2147483811"/>
          </pc:sldLayoutMkLst>
        </pc:sldLayoutChg>
      </pc:sldMasterChg>
      <pc:sldMasterChg chg="add del addSldLayout delSldLayout modSldLayout">
        <pc:chgData name="luis fernandez" userId="7ba62ef74e42bc87" providerId="Windows Live" clId="Web-{A203E74F-1EE2-4FCE-BC2F-A4A3BCBBB559}" dt="2022-10-05T18:55:53.476" v="69"/>
        <pc:sldMasterMkLst>
          <pc:docMk/>
          <pc:sldMasterMk cId="3649487408" sldId="2147483812"/>
        </pc:sldMasterMkLst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2749607182" sldId="2147483813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3767269444" sldId="2147483814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532549227" sldId="2147483815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1658307802" sldId="2147483816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2516954156" sldId="2147483817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1675108508" sldId="2147483818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3616325227" sldId="2147483819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2131527896" sldId="2147483820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4291999901" sldId="2147483821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3253578888" sldId="2147483822"/>
          </pc:sldLayoutMkLst>
        </pc:sldLayoutChg>
        <pc:sldLayoutChg chg="add del mod replId">
          <pc:chgData name="luis fernandez" userId="7ba62ef74e42bc87" providerId="Windows Live" clId="Web-{A203E74F-1EE2-4FCE-BC2F-A4A3BCBBB559}" dt="2022-10-05T18:55:53.476" v="69"/>
          <pc:sldLayoutMkLst>
            <pc:docMk/>
            <pc:sldMasterMk cId="3649487408" sldId="2147483812"/>
            <pc:sldLayoutMk cId="3467292067" sldId="2147483823"/>
          </pc:sldLayoutMkLst>
        </pc:sldLayoutChg>
      </pc:sldMaster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A1D6-79B5-4662-AA27-56CA8B09CA67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3BF9-1A7E-41CC-8E46-9BE8DA79F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9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BF9-1A7E-41CC-8E46-9BE8DA79F3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8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182327/" TargetMode="External"/><Relationship Id="rId2" Type="http://schemas.openxmlformats.org/officeDocument/2006/relationships/hyperlink" Target="https://www.computerworld.com/article/2472667/the-government-and-big-data--use--problems-and-potent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es/big-data/what-is-big-data/" TargetMode="External"/><Relationship Id="rId5" Type="http://schemas.openxmlformats.org/officeDocument/2006/relationships/hyperlink" Target="https://www.eldiario.es/tecnologia/diario-turing/big-data_1_5767121.html" TargetMode="External"/><Relationship Id="rId4" Type="http://schemas.openxmlformats.org/officeDocument/2006/relationships/hyperlink" Target="https://web.archive.org/web/20181016203319/https:/www.datahack.es/cinco-v-big-data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EXPLOTACIÓN DE LAS BASES DE DATOS</a:t>
            </a:r>
          </a:p>
          <a:p>
            <a:pPr algn="l"/>
            <a:r>
              <a:rPr lang="en-US" sz="2000"/>
              <a:t>BIG DATA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339843" y="2016155"/>
            <a:ext cx="4784607" cy="1611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endParaRPr lang="es-ES" sz="1600">
              <a:cs typeface="Calibri Light" panose="020F0302020204030204"/>
            </a:endParaRPr>
          </a:p>
          <a:p>
            <a:pPr algn="ctr">
              <a:spcAft>
                <a:spcPts val="600"/>
              </a:spcAft>
            </a:pP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endParaRPr lang="es-ES" sz="1600">
              <a:cs typeface="Calibri Light" panose="020F0302020204030204"/>
            </a:endParaRPr>
          </a:p>
          <a:p>
            <a:pPr algn="ctr">
              <a:spcAft>
                <a:spcPts val="600"/>
              </a:spcAft>
            </a:pP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C43AC7E-1E6A-A806-6F01-694C1FEAE49C}"/>
              </a:ext>
            </a:extLst>
          </p:cNvPr>
          <p:cNvSpPr txBox="1">
            <a:spLocks/>
          </p:cNvSpPr>
          <p:nvPr/>
        </p:nvSpPr>
        <p:spPr>
          <a:xfrm>
            <a:off x="4921009" y="762873"/>
            <a:ext cx="6409919" cy="5428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Personas: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correos electrónicos, mensajes por WhatsApp...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098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ES" sz="1600" dirty="0">
              <a:ea typeface="Times New Roman" panose="02020603050405020304" pitchFamily="18" charset="0"/>
              <a:cs typeface="Times New Roman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Transacciones: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llamadas telefónicas, acceso a redes WIFI públicas...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 dirty="0">
              <a:ea typeface="Times New Roman" panose="02020603050405020304" pitchFamily="18" charset="0"/>
              <a:cs typeface="Times New Roman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Mercadotecnia: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interacciones con las páginas web...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 dirty="0">
              <a:ea typeface="Times New Roman" panose="02020603050405020304" pitchFamily="18" charset="0"/>
              <a:cs typeface="Times New Roman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Interacciones M2M: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sensores de temperatura, de luz...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 dirty="0">
              <a:ea typeface="Times New Roman" panose="02020603050405020304" pitchFamily="18" charset="0"/>
              <a:cs typeface="Times New Roman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Datos Biométricos: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huellas dactilares, lectores de cadenas de ADN...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3017520" y="4843145"/>
            <a:ext cx="1349026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OBTENCIÓN</a:t>
            </a:r>
            <a:endParaRPr lang="en-US" sz="1200" kern="1200">
              <a:solidFill>
                <a:schemeClr val="bg1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648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TRANSFORMACIÓN</a:t>
            </a:r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5339716" y="2200775"/>
            <a:ext cx="5056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datos se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extraen, transforman y cargan (ETL)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C76C38-C8FF-F7CA-5D4C-0F59DF619C6A}"/>
              </a:ext>
            </a:extLst>
          </p:cNvPr>
          <p:cNvSpPr txBox="1"/>
          <p:nvPr/>
        </p:nvSpPr>
        <p:spPr>
          <a:xfrm>
            <a:off x="4867370" y="3535714"/>
            <a:ext cx="6323076" cy="6719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3533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ejemplo de plataforma ETL es el Pentaho Data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más concretamente su aplicación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Spoon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92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ALMACENAMIENTO NOSQL Y TIPOS</a:t>
            </a:r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996816" y="1372788"/>
            <a:ext cx="6256401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>
                <a:latin typeface="Calibri"/>
                <a:ea typeface="Times New Roman" panose="02020603050405020304" pitchFamily="18" charset="0"/>
                <a:cs typeface="Times New Roman"/>
              </a:rPr>
              <a:t>Son sistemas los cuales no cumplen con el modelo entidad-relación.</a:t>
            </a:r>
            <a:endParaRPr lang="es-ES" sz="1600" b="1">
              <a:latin typeface="Calibri"/>
              <a:cs typeface="Times New Roman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6509A1-CE9E-11C9-7CBF-66896160AFDD}"/>
              </a:ext>
            </a:extLst>
          </p:cNvPr>
          <p:cNvSpPr txBox="1"/>
          <p:nvPr/>
        </p:nvSpPr>
        <p:spPr>
          <a:xfrm>
            <a:off x="4758691" y="2124674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Clave-valor (key-</a:t>
            </a:r>
            <a:r>
              <a:rPr lang="es-ES" sz="1600" b="1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Los datos se almacenan de forma similar a los mapas o diccionario de datos, a partir de una clave única</a:t>
            </a:r>
            <a:r>
              <a:rPr lang="es-ES" sz="160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0BDDAF-B4CF-36B9-8161-81CCC351A1F9}"/>
              </a:ext>
            </a:extLst>
          </p:cNvPr>
          <p:cNvSpPr txBox="1"/>
          <p:nvPr/>
        </p:nvSpPr>
        <p:spPr>
          <a:xfrm>
            <a:off x="4758691" y="2930756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Documental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En este caso los datos se guardan de manera estructurada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6A6EE-E3F2-AFD8-2C2B-09DEFB1D2687}"/>
              </a:ext>
            </a:extLst>
          </p:cNvPr>
          <p:cNvSpPr txBox="1"/>
          <p:nvPr/>
        </p:nvSpPr>
        <p:spPr>
          <a:xfrm>
            <a:off x="4758691" y="3935104"/>
            <a:ext cx="6094476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 grafo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Se basa en la teoría de los grafos, donde se establece que la información son los nodos y las relaciones en la información son los artistas (Esta teoría se utiliza para relacionar grandes cantidades de datos.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9D423B-92DA-CF0D-86F3-06F3548E0219}"/>
              </a:ext>
            </a:extLst>
          </p:cNvPr>
          <p:cNvSpPr txBox="1"/>
          <p:nvPr/>
        </p:nvSpPr>
        <p:spPr>
          <a:xfrm>
            <a:off x="4758691" y="5069582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Orientado a columnas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Es un mapa de datos unidimensional poco denso, distribuido y persistente, guarda diferentes atributos y objetos bajo una misma clave.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38833494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ANALISIS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758691" y="823180"/>
            <a:ext cx="609447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latin typeface="Calibri"/>
                <a:cs typeface="Times New Roman"/>
              </a:rPr>
              <a:t>Permite mirar los datos, y explicar los que esta pasando, mediante los siguientes tipos 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6509A1-CE9E-11C9-7CBF-66896160AFDD}"/>
              </a:ext>
            </a:extLst>
          </p:cNvPr>
          <p:cNvSpPr txBox="1"/>
          <p:nvPr/>
        </p:nvSpPr>
        <p:spPr>
          <a:xfrm>
            <a:off x="4758691" y="1772585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Asociación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Son relaciones entre diferentes variables, permitiendo encontrar una predicción en el comportamiento de otras variables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0BDDAF-B4CF-36B9-8161-81CCC351A1F9}"/>
              </a:ext>
            </a:extLst>
          </p:cNvPr>
          <p:cNvSpPr txBox="1"/>
          <p:nvPr/>
        </p:nvSpPr>
        <p:spPr>
          <a:xfrm>
            <a:off x="4758691" y="2578667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Minería de datos</a:t>
            </a:r>
            <a:r>
              <a:rPr lang="es-ES" sz="16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Su objetivo es encontrar comportamientos predictivos, combina productos estadísticos y de aprendizaje automático con almacenamiento en las bases de datos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6A6EE-E3F2-AFD8-2C2B-09DEFB1D2687}"/>
              </a:ext>
            </a:extLst>
          </p:cNvPr>
          <p:cNvSpPr txBox="1"/>
          <p:nvPr/>
        </p:nvSpPr>
        <p:spPr>
          <a:xfrm>
            <a:off x="4758691" y="3583015"/>
            <a:ext cx="6094476" cy="116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Agrupación: </a:t>
            </a:r>
            <a:r>
              <a:rPr lang="es-ES" sz="1600">
                <a:effectLst/>
                <a:ea typeface="Calibri" panose="020F0502020204030204" pitchFamily="34" charset="0"/>
              </a:rPr>
              <a:t>Un tipo de minería de datos que divide grandes grupos de individuos en grupos más pequeños, su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600">
                <a:effectLst/>
                <a:ea typeface="Calibri" panose="020F0502020204030204" pitchFamily="34" charset="0"/>
              </a:rPr>
              <a:t>propósito es encontrar similitudes entre estos grupos, y descubrir nuevos, conociendo cuáles son las cualidades que los definen.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9D423B-92DA-CF0D-86F3-06F3548E0219}"/>
              </a:ext>
            </a:extLst>
          </p:cNvPr>
          <p:cNvSpPr txBox="1"/>
          <p:nvPr/>
        </p:nvSpPr>
        <p:spPr>
          <a:xfrm>
            <a:off x="4758691" y="4883726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/>
              <a:t>Análisis de texto</a:t>
            </a:r>
            <a:r>
              <a:rPr lang="es-ES" sz="1600"/>
              <a:t>: </a:t>
            </a:r>
            <a:r>
              <a:rPr lang="es-ES" sz="16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Esta metodología permite extraer información de los textos generados por personas y así modelar temas y asuntos o predecir palabras.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25BEFB-4299-C316-B927-85086C122959}"/>
              </a:ext>
            </a:extLst>
          </p:cNvPr>
          <p:cNvSpPr txBox="1"/>
          <p:nvPr/>
        </p:nvSpPr>
        <p:spPr>
          <a:xfrm>
            <a:off x="4778218" y="5754734"/>
            <a:ext cx="6094476" cy="9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/>
              <a:t>Metodología: </a:t>
            </a:r>
            <a:r>
              <a:rPr lang="es-ES" sz="16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Permite extraer información de los textos generados por personas y así modelar temas y asuntos o predecir palabras.</a:t>
            </a: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02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  <p:bldP spid="4" grpId="0"/>
      <p:bldP spid="5" grpId="0"/>
      <p:bldP spid="8" grpId="0"/>
      <p:bldP spid="10" grpId="0"/>
      <p:bldP spid="1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639B4-4005-E7BB-E84A-9A2596C1C72D}"/>
              </a:ext>
            </a:extLst>
          </p:cNvPr>
          <p:cNvSpPr txBox="1"/>
          <p:nvPr/>
        </p:nvSpPr>
        <p:spPr>
          <a:xfrm>
            <a:off x="958850" y="2916238"/>
            <a:ext cx="5133975" cy="298608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Gobierno</a:t>
            </a: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internacional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Medios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Seguros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Deportes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Finanzas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Mercadotecnia y ventas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8E520-52DC-0807-E034-77901730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APLICACIONES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3D27E8-C7AC-D100-AC43-992D28FC520C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040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F7F26F-F2C6-7957-FF63-E74B3106DDED}"/>
              </a:ext>
            </a:extLst>
          </p:cNvPr>
          <p:cNvSpPr txBox="1"/>
          <p:nvPr/>
        </p:nvSpPr>
        <p:spPr>
          <a:xfrm>
            <a:off x="958851" y="2916238"/>
            <a:ext cx="3841750" cy="2480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 lnSpcReduction="10000"/>
          </a:bodyPr>
          <a:lstStyle/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 almacenamiento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endParaRPr lang="es-ES" b="1" dirty="0">
              <a:ea typeface="Times New Roman" panose="02020603050405020304" pitchFamily="18" charset="0"/>
              <a:cs typeface="Times New Roman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 coste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endParaRPr lang="es-ES" dirty="0">
              <a:ea typeface="Times New Roman" panose="02020603050405020304" pitchFamily="18" charset="0"/>
              <a:cs typeface="Times New Roman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redundancia de la información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endParaRPr lang="es-ES" b="1" dirty="0">
              <a:ea typeface="Times New Roman" panose="02020603050405020304" pitchFamily="18" charset="0"/>
              <a:cs typeface="Times New Roman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selección de los datos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82538-6BA3-40E9-97C7-BA07F82D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DESAFIOS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1FE0E6-D1CE-E33F-24E6-CB73D732F6F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663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BE69A-9CC3-B6DB-D96B-D5B859E8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214500-B530-2654-9FC2-679349A85AB5}"/>
              </a:ext>
            </a:extLst>
          </p:cNvPr>
          <p:cNvSpPr txBox="1"/>
          <p:nvPr/>
        </p:nvSpPr>
        <p:spPr>
          <a:xfrm>
            <a:off x="5370153" y="3114298"/>
            <a:ext cx="5536397" cy="6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Big Data se </a:t>
            </a:r>
            <a:r>
              <a:rPr lang="en-US" dirty="0" err="1">
                <a:effectLst/>
              </a:rPr>
              <a:t>refiere</a:t>
            </a:r>
            <a:r>
              <a:rPr lang="en-US" dirty="0">
                <a:effectLst/>
              </a:rPr>
              <a:t> a la gran </a:t>
            </a:r>
            <a:r>
              <a:rPr lang="en-US" dirty="0" err="1">
                <a:effectLst/>
              </a:rPr>
              <a:t>cantidad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que </a:t>
            </a:r>
            <a:r>
              <a:rPr lang="en-US" dirty="0" err="1">
                <a:effectLst/>
              </a:rPr>
              <a:t>recopilan</a:t>
            </a:r>
            <a:r>
              <a:rPr lang="en-US" dirty="0">
                <a:effectLst/>
              </a:rPr>
              <a:t> las </a:t>
            </a:r>
            <a:r>
              <a:rPr lang="en-US" dirty="0" err="1">
                <a:effectLst/>
              </a:rPr>
              <a:t>diferentes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organizaciones</a:t>
            </a:r>
            <a:r>
              <a:rPr lang="en-US" dirty="0">
                <a:effectLst/>
              </a:rPr>
              <a:t> día </a:t>
            </a:r>
            <a:r>
              <a:rPr lang="en-US" dirty="0" err="1">
                <a:effectLst/>
              </a:rPr>
              <a:t>tras</a:t>
            </a:r>
            <a:r>
              <a:rPr lang="en-US" dirty="0">
                <a:effectLst/>
              </a:rPr>
              <a:t> día.</a:t>
            </a:r>
            <a:endParaRPr lang="en-US" dirty="0">
              <a:effectLst/>
              <a:cs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183648-FD5B-F4B3-C1E9-1BEB2C4915DD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98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622A-3735-1AE0-8C20-270A97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WEBGRAFIA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29478B-DE65-B677-CBEA-EE8228474FB1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6B48D0B-0218-7491-FC5B-6BDB70BE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8296" cy="770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00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https://www.computerworld.com/article/2472667/the-government-and-    big-data--use--problems-and-potential.html</a:t>
            </a:r>
            <a:endParaRPr lang="es-ES" sz="2000">
              <a:effectLst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9844975-069F-06EC-9409-0CF0F9750A4B}"/>
              </a:ext>
            </a:extLst>
          </p:cNvPr>
          <p:cNvSpPr txBox="1">
            <a:spLocks/>
          </p:cNvSpPr>
          <p:nvPr/>
        </p:nvSpPr>
        <p:spPr>
          <a:xfrm>
            <a:off x="838200" y="2728330"/>
            <a:ext cx="6723888" cy="44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buFont typeface="Wingdings" panose="05000000000000000000" pitchFamily="2" charset="2"/>
              <a:buChar char="ü"/>
            </a:pPr>
            <a:r>
              <a:rPr lang="es-ES" sz="2000" b="0" i="0" strike="noStrike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https://www.ncbi.nlm.nih.gov/pmc/articles/PMC1182327/</a:t>
            </a:r>
            <a:r>
              <a:rPr lang="es-ES" sz="2000" b="0" i="0">
                <a:effectLst/>
              </a:rPr>
              <a:t>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57D0-FD71-E7A7-0F6E-353596D44F3B}"/>
              </a:ext>
            </a:extLst>
          </p:cNvPr>
          <p:cNvSpPr txBox="1"/>
          <p:nvPr/>
        </p:nvSpPr>
        <p:spPr>
          <a:xfrm>
            <a:off x="838200" y="3307953"/>
            <a:ext cx="998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https://web.archive.org/web/20181016203319/https://www.datahack.es/cinco-v-big-data/</a:t>
            </a:r>
            <a:r>
              <a:rPr lang="es-ES" sz="2000" b="0" i="0">
                <a:effectLst/>
              </a:rPr>
              <a:t> 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EFCCB8-BD45-B46A-1B9D-5637CD08B4E3}"/>
              </a:ext>
            </a:extLst>
          </p:cNvPr>
          <p:cNvSpPr txBox="1"/>
          <p:nvPr/>
        </p:nvSpPr>
        <p:spPr>
          <a:xfrm>
            <a:off x="838200" y="3840149"/>
            <a:ext cx="8415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https://www.eldiario.es/tecnologia/diario-turing/big-data_1_5767121.html</a:t>
            </a:r>
            <a:r>
              <a:rPr lang="es-ES" sz="2000" b="0" i="0">
                <a:effectLst/>
              </a:rPr>
              <a:t> 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8A84F1-8B24-E98B-84F2-A0FA2EB1A8B0}"/>
              </a:ext>
            </a:extLst>
          </p:cNvPr>
          <p:cNvSpPr txBox="1"/>
          <p:nvPr/>
        </p:nvSpPr>
        <p:spPr>
          <a:xfrm>
            <a:off x="838200" y="4372345"/>
            <a:ext cx="6409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https://www.oracle.com/es/big-data/what-is-big-data/</a:t>
            </a:r>
            <a:r>
              <a:rPr lang="es-ES" sz="2000" b="0" i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089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áfico económico digital">
            <a:extLst>
              <a:ext uri="{FF2B5EF4-FFF2-40B4-BE49-F238E27FC236}">
                <a16:creationId xmlns:a16="http://schemas.microsoft.com/office/drawing/2014/main" id="{CE73A730-C678-B496-2C12-6C05F75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Freeform: Shape 5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5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5D0C9E-6C94-01CE-A83A-7BBC88E25DF3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700" b="1"/>
              <a:t>EDUARDO MARTÍN-SONSECA</a:t>
            </a:r>
            <a:br>
              <a:rPr lang="en-US" sz="1700" b="1"/>
            </a:br>
            <a:r>
              <a:rPr lang="en-US" sz="1700" b="1"/>
              <a:t>LUIS FERNANDEZ CASTELO</a:t>
            </a:r>
            <a:br>
              <a:rPr lang="en-US" sz="1700" b="1"/>
            </a:br>
            <a:r>
              <a:rPr lang="en-US" sz="1700" b="1"/>
              <a:t>1º DESARROLLO DE APLICACIONES MULTIPLATAFORMA</a:t>
            </a:r>
            <a:endParaRPr lang="en-US" sz="1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2D12-B8C2-CD13-C768-6FAFCE0E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866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ESPEREMOS QUE LES HAYA GUSTADO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58556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FUNCIONAMIENTO</a:t>
            </a:r>
            <a:endParaRPr lang="es-ES"/>
          </a:p>
        </p:txBody>
      </p:sp>
      <p:sp>
        <p:nvSpPr>
          <p:cNvPr id="22" name="Marcador de contenido 6">
            <a:hlinkClick r:id="rId5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hlinkClick r:id="rId6" action="ppaction://hlinksldjump"/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APLICACIONES</a:t>
            </a:r>
          </a:p>
        </p:txBody>
      </p:sp>
      <p:sp>
        <p:nvSpPr>
          <p:cNvPr id="25" name="Marcador de contenido 6">
            <a:hlinkClick r:id="rId7" action="ppaction://hlinksldjump"/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DESAFIOS</a:t>
            </a:r>
          </a:p>
        </p:txBody>
      </p:sp>
      <p:sp>
        <p:nvSpPr>
          <p:cNvPr id="26" name="Marcador de contenido 6">
            <a:hlinkClick r:id="rId8" action="ppaction://hlinksldjump"/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0" y="507757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CONCLUSIÓN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24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" y="1712594"/>
            <a:ext cx="2416566" cy="1275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EL BIG DATA?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9F983C7-6FCD-9EC7-3960-6ADC5A1B0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675" y="1650614"/>
            <a:ext cx="7356975" cy="691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El término </a:t>
            </a:r>
            <a:r>
              <a:rPr lang="en-US" sz="2000" b="1" dirty="0"/>
              <a:t>"big data"</a:t>
            </a:r>
            <a:r>
              <a:rPr lang="en-US" sz="2000" dirty="0"/>
              <a:t> </a:t>
            </a:r>
            <a:r>
              <a:rPr lang="es-ES" sz="2000" dirty="0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variedad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recopilados en grandes </a:t>
            </a:r>
            <a:r>
              <a:rPr lang="en-US" sz="2000" dirty="0" err="1"/>
              <a:t>volúmenes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superior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E3E759E-ED4A-26AE-C394-3602057B53FB}"/>
              </a:ext>
            </a:extLst>
          </p:cNvPr>
          <p:cNvSpPr txBox="1">
            <a:spLocks/>
          </p:cNvSpPr>
          <p:nvPr/>
        </p:nvSpPr>
        <p:spPr>
          <a:xfrm>
            <a:off x="4375103" y="2602563"/>
            <a:ext cx="7347451" cy="9821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000">
                <a:ea typeface="+mn-lt"/>
                <a:cs typeface="+mn-lt"/>
              </a:rPr>
              <a:t>Es decir, el </a:t>
            </a:r>
            <a:r>
              <a:rPr lang="es-ES" sz="2000" err="1">
                <a:ea typeface="+mn-lt"/>
                <a:cs typeface="+mn-lt"/>
              </a:rPr>
              <a:t>big</a:t>
            </a:r>
            <a:r>
              <a:rPr lang="es-ES" sz="2000">
                <a:ea typeface="+mn-lt"/>
                <a:cs typeface="+mn-lt"/>
              </a:rPr>
              <a:t> data se compone de grupos de datos de gran tamaño y complejidad, sobre todo cuando hay nuevas fuentes de datos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AB3E7F5-CB43-D5B6-1AA1-687D31A26AFA}"/>
              </a:ext>
            </a:extLst>
          </p:cNvPr>
          <p:cNvSpPr txBox="1">
            <a:spLocks/>
          </p:cNvSpPr>
          <p:nvPr/>
        </p:nvSpPr>
        <p:spPr>
          <a:xfrm>
            <a:off x="4213438" y="3753803"/>
            <a:ext cx="7347386" cy="1320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big data son conjuntos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tan grandes que un software de </a:t>
            </a:r>
            <a:r>
              <a:rPr lang="en-US" sz="2000" dirty="0" err="1"/>
              <a:t>procesamiento</a:t>
            </a:r>
            <a:r>
              <a:rPr lang="en-US" sz="2000" dirty="0"/>
              <a:t> </a:t>
            </a:r>
            <a:r>
              <a:rPr lang="en-US" sz="2000" dirty="0" err="1"/>
              <a:t>convencional</a:t>
            </a:r>
            <a:r>
              <a:rPr lang="en-US" sz="2000" dirty="0"/>
              <a:t> no es </a:t>
            </a:r>
            <a:r>
              <a:rPr lang="en-US" sz="2000" dirty="0" err="1"/>
              <a:t>capaz</a:t>
            </a:r>
            <a:r>
              <a:rPr lang="en-US" sz="2000" dirty="0"/>
              <a:t> de </a:t>
            </a:r>
            <a:r>
              <a:rPr lang="en-US" sz="2000" dirty="0" err="1"/>
              <a:t>gestionarlos</a:t>
            </a:r>
            <a:r>
              <a:rPr lang="en-US" sz="2000" dirty="0"/>
              <a:t>,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utilizados</a:t>
            </a:r>
            <a:r>
              <a:rPr lang="en-US" sz="2000" dirty="0"/>
              <a:t> para resolver </a:t>
            </a:r>
            <a:r>
              <a:rPr lang="en-US" sz="2000" dirty="0" err="1"/>
              <a:t>problemas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3B1716F-CB5E-C873-5B3E-1A0AA9E0F824}"/>
              </a:ext>
            </a:extLst>
          </p:cNvPr>
          <p:cNvSpPr txBox="1">
            <a:spLocks/>
          </p:cNvSpPr>
          <p:nvPr/>
        </p:nvSpPr>
        <p:spPr>
          <a:xfrm>
            <a:off x="463668" y="4959380"/>
            <a:ext cx="3346332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200" b="1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200" b="1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200" b="1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200" b="1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200" b="1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2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91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VOLUMEN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979" y="2958888"/>
            <a:ext cx="6250940" cy="94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/>
              <a:t>Volumen</a:t>
            </a:r>
            <a:r>
              <a:rPr lang="en-US" sz="2000"/>
              <a:t>: </a:t>
            </a:r>
            <a:r>
              <a:rPr lang="es-ES" sz="2000">
                <a:ea typeface="+mn-lt"/>
                <a:cs typeface="+mn-lt"/>
              </a:rPr>
              <a:t>La cantidad de datos importa. Con big data, tenemos que procesar grandes volúmenes de datos estructurados, pero, sobre todo, no estructurados.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VELOCIDAD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54" y="3101763"/>
            <a:ext cx="6250940" cy="663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err="1"/>
              <a:t>Velocidad</a:t>
            </a:r>
            <a:r>
              <a:rPr lang="en-US" sz="2000"/>
              <a:t>: Los </a:t>
            </a:r>
            <a:r>
              <a:rPr lang="en-US" sz="2000" err="1"/>
              <a:t>datos</a:t>
            </a:r>
            <a:r>
              <a:rPr lang="en-US" sz="2000"/>
              <a:t> se </a:t>
            </a:r>
            <a:r>
              <a:rPr lang="en-US" sz="2000" err="1"/>
              <a:t>generan</a:t>
            </a:r>
            <a:r>
              <a:rPr lang="en-US" sz="2000"/>
              <a:t> </a:t>
            </a:r>
            <a:r>
              <a:rPr lang="en-US" sz="2000" err="1"/>
              <a:t>más</a:t>
            </a:r>
            <a:r>
              <a:rPr lang="en-US" sz="2000"/>
              <a:t> </a:t>
            </a:r>
            <a:r>
              <a:rPr lang="en-US" sz="2000" err="1"/>
              <a:t>rápido</a:t>
            </a:r>
            <a:r>
              <a:rPr lang="en-US" sz="2000"/>
              <a:t>, </a:t>
            </a:r>
            <a:r>
              <a:rPr lang="en-US" sz="2000" err="1"/>
              <a:t>haciendo</a:t>
            </a:r>
            <a:r>
              <a:rPr lang="en-US" sz="2000"/>
              <a:t> </a:t>
            </a:r>
            <a:r>
              <a:rPr lang="en-US" sz="2000" err="1"/>
              <a:t>necesaria</a:t>
            </a:r>
            <a:r>
              <a:rPr lang="en-US" sz="2000"/>
              <a:t> </a:t>
            </a:r>
            <a:r>
              <a:rPr lang="en-US" sz="2000" err="1"/>
              <a:t>una</a:t>
            </a:r>
            <a:r>
              <a:rPr lang="en-US" sz="2000"/>
              <a:t> </a:t>
            </a:r>
            <a:r>
              <a:rPr lang="en-US" sz="2000" err="1"/>
              <a:t>respuesta</a:t>
            </a:r>
            <a:r>
              <a:rPr lang="en-US" sz="2000"/>
              <a:t> </a:t>
            </a:r>
            <a:r>
              <a:rPr lang="en-US" sz="2000" err="1"/>
              <a:t>rápida</a:t>
            </a:r>
            <a:r>
              <a:rPr lang="en-US" sz="2000"/>
              <a:t>.</a:t>
            </a:r>
            <a:endParaRPr lang="en-US" sz="2000">
              <a:cs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168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43296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VARIEDAD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err="1"/>
              <a:t>Variedad</a:t>
            </a:r>
            <a:r>
              <a:rPr lang="en-US" sz="2000"/>
              <a:t>:  </a:t>
            </a:r>
            <a:r>
              <a:rPr lang="es-ES" sz="2000">
                <a:ea typeface="+mn-lt"/>
                <a:cs typeface="+mn-lt"/>
              </a:rPr>
              <a:t>La variedad hace referencia a las diferentes fuentes, herramientas o plataformas desde las que provienen los datos y a los tipos de datos que se nos presentan.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38374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VERACIDAD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3063663"/>
            <a:ext cx="6250940" cy="730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2000" b="1"/>
              <a:t>Veracidad</a:t>
            </a:r>
            <a:r>
              <a:rPr lang="es-ES" sz="2000"/>
              <a:t>: </a:t>
            </a:r>
            <a:r>
              <a:rPr lang="es-ES" sz="2000">
                <a:ea typeface="+mn-lt"/>
                <a:cs typeface="+mn-lt"/>
              </a:rPr>
              <a:t>La confianza en los datos debe de ser alta, con resultados verificables y de calidad. 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78408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VALOR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504" y="2808562"/>
            <a:ext cx="6250940" cy="1240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2000" b="1"/>
              <a:t>Valor</a:t>
            </a:r>
            <a:r>
              <a:rPr lang="es-ES" sz="2000"/>
              <a:t> : </a:t>
            </a:r>
            <a:r>
              <a:rPr lang="es-ES" sz="2000">
                <a:ea typeface="+mn-lt"/>
                <a:cs typeface="+mn-lt"/>
              </a:rPr>
              <a:t>Los datos generados, una vez procesados y convertidos en información, deben tener un valor y una utilidad real.</a:t>
            </a:r>
            <a:endParaRPr lang="es-ES" sz="20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6261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04215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C43AC7E-1E6A-A806-6F01-694C1FEAE49C}"/>
              </a:ext>
            </a:extLst>
          </p:cNvPr>
          <p:cNvSpPr txBox="1">
            <a:spLocks/>
          </p:cNvSpPr>
          <p:nvPr/>
        </p:nvSpPr>
        <p:spPr>
          <a:xfrm>
            <a:off x="5224297" y="1127633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Estructurados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err="1"/>
              <a:t>Datos</a:t>
            </a:r>
            <a:r>
              <a:rPr lang="en-US" sz="1500" dirty="0"/>
              <a:t> con </a:t>
            </a:r>
            <a:r>
              <a:rPr lang="en-US" sz="1500" dirty="0" err="1"/>
              <a:t>longitud</a:t>
            </a:r>
            <a:r>
              <a:rPr lang="en-US" sz="1500" dirty="0"/>
              <a:t> y </a:t>
            </a:r>
            <a:r>
              <a:rPr lang="en-US" sz="1500" dirty="0" err="1"/>
              <a:t>formato</a:t>
            </a:r>
            <a:r>
              <a:rPr lang="en-US" sz="1500" dirty="0"/>
              <a:t> </a:t>
            </a:r>
            <a:r>
              <a:rPr lang="en-US" sz="1500" dirty="0" err="1"/>
              <a:t>determinado</a:t>
            </a:r>
            <a:r>
              <a:rPr lang="en-US" sz="15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Se </a:t>
            </a:r>
            <a:r>
              <a:rPr lang="en-US" sz="1500" dirty="0" err="1"/>
              <a:t>almacenan</a:t>
            </a:r>
            <a:r>
              <a:rPr lang="en-US" sz="1500" dirty="0"/>
              <a:t> en tablas (BD </a:t>
            </a:r>
            <a:r>
              <a:rPr lang="en-US" sz="1500" dirty="0" err="1"/>
              <a:t>relacionales</a:t>
            </a:r>
            <a:r>
              <a:rPr lang="en-US" sz="1500" dirty="0"/>
              <a:t>).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1DD8969-159A-661E-C6F7-DDFB1B537A91}"/>
              </a:ext>
            </a:extLst>
          </p:cNvPr>
          <p:cNvSpPr txBox="1">
            <a:spLocks/>
          </p:cNvSpPr>
          <p:nvPr/>
        </p:nvSpPr>
        <p:spPr>
          <a:xfrm>
            <a:off x="5221249" y="2684399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No </a:t>
            </a:r>
            <a:r>
              <a:rPr lang="en-US" sz="3800" dirty="0" err="1"/>
              <a:t>estructurados</a:t>
            </a:r>
            <a:endParaRPr lang="en-US" sz="3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/>
              <a:t>Datos con el formato de recolección, no tienen un formato especifico.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No se pueden almacenar en tablas (documentos multimedia, imágenes…).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DE956C8E-1F49-127B-D31A-7047D13A4C2E}"/>
              </a:ext>
            </a:extLst>
          </p:cNvPr>
          <p:cNvSpPr txBox="1">
            <a:spLocks/>
          </p:cNvSpPr>
          <p:nvPr/>
        </p:nvSpPr>
        <p:spPr>
          <a:xfrm>
            <a:off x="5221249" y="4243070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Semiestructurados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dirty="0"/>
              <a:t>Datos de diferentes campos, pero con marcadores para la separación de elementos.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dirty="0"/>
              <a:t>No se puede gestionar de forma estándar, poseen sus propios metadatos (archivos HTML).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3017520" y="4843145"/>
            <a:ext cx="1349026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TIPOS DE DATOS</a:t>
            </a:r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332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28" grpId="0"/>
      <p:bldP spid="33" grpId="0"/>
      <p:bldP spid="3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1030</Words>
  <Application>Microsoft Office PowerPoint</Application>
  <PresentationFormat>Panorámica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Wingdings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  <vt:lpstr>VALOR</vt:lpstr>
      <vt:lpstr>FUNCIONAMIENTO</vt:lpstr>
      <vt:lpstr>FUNCIONAMIENTO</vt:lpstr>
      <vt:lpstr>FUNCIONAMIENTO</vt:lpstr>
      <vt:lpstr>FUNCIONAMIENTO</vt:lpstr>
      <vt:lpstr>FUNCIONAMIENTO</vt:lpstr>
      <vt:lpstr>APLICACIONES</vt:lpstr>
      <vt:lpstr>DESAFIOS</vt:lpstr>
      <vt:lpstr>CONCLUSIONES</vt:lpstr>
      <vt:lpstr>WEBGRAFIA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Martín-Sonseca.Alonso</cp:lastModifiedBy>
  <cp:revision>1</cp:revision>
  <dcterms:created xsi:type="dcterms:W3CDTF">2022-09-28T18:50:02Z</dcterms:created>
  <dcterms:modified xsi:type="dcterms:W3CDTF">2022-10-05T19:47:08Z</dcterms:modified>
</cp:coreProperties>
</file>