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September 29,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 SONSECA ALONS</cp:lastModifiedBy>
  <cp:revision>3</cp:revision>
  <dcterms:created xsi:type="dcterms:W3CDTF">2022-09-28T18:50:02Z</dcterms:created>
  <dcterms:modified xsi:type="dcterms:W3CDTF">2022-09-29T08:12:53Z</dcterms:modified>
</cp:coreProperties>
</file>