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17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7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CB0A9-894B-4DAB-8123-A605B9345043}" v="1" dt="2022-10-04T09:46:36.949"/>
    <p1510:client id="{3DB5D27C-DA39-4C1F-A2BB-D0A24BA8D7DA}" v="644" dt="2022-10-04T09:45:20.733"/>
    <p1510:client id="{68748E30-2FBD-43B0-B824-A092A60EA4E9}" v="304" dt="2022-10-04T10:20:30.556"/>
    <p1510:client id="{BC188AD2-9AFC-4294-89AA-68D6E215ABF9}" v="1" dt="2022-10-04T08:17:34.273"/>
    <p1510:client id="{C190444C-DE63-4BE0-9A75-B7D0A850D412}" v="11" dt="2022-10-04T08:16:13.346"/>
    <p1510:client id="{DBA603C0-A459-4D80-9237-AE2C2946D226}" v="1" dt="2022-10-04T08:20:45.180"/>
    <p1510:client id="{FF7F459F-C0C5-489C-9C21-CFBC7B56CB8A}" v="58" dt="2022-10-04T11:33:19.1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Martín-Sonseca.Alonso" userId="044a8a39323ca9b2" providerId="Windows Live" clId="Web-{68748E30-2FBD-43B0-B824-A092A60EA4E9}"/>
    <pc:docChg chg="addSld modSld">
      <pc:chgData name="Eduardo Martín-Sonseca.Alonso" userId="044a8a39323ca9b2" providerId="Windows Live" clId="Web-{68748E30-2FBD-43B0-B824-A092A60EA4E9}" dt="2022-10-04T10:20:30.556" v="305" actId="14100"/>
      <pc:docMkLst>
        <pc:docMk/>
      </pc:docMkLst>
      <pc:sldChg chg="modSp">
        <pc:chgData name="Eduardo Martín-Sonseca.Alonso" userId="044a8a39323ca9b2" providerId="Windows Live" clId="Web-{68748E30-2FBD-43B0-B824-A092A60EA4E9}" dt="2022-10-04T10:04:49.319" v="3" actId="20577"/>
        <pc:sldMkLst>
          <pc:docMk/>
          <pc:sldMk cId="1479924629" sldId="258"/>
        </pc:sldMkLst>
        <pc:spChg chg="mod">
          <ac:chgData name="Eduardo Martín-Sonseca.Alonso" userId="044a8a39323ca9b2" providerId="Windows Live" clId="Web-{68748E30-2FBD-43B0-B824-A092A60EA4E9}" dt="2022-10-04T10:04:49.319" v="3" actId="20577"/>
          <ac:spMkLst>
            <pc:docMk/>
            <pc:sldMk cId="1479924629" sldId="258"/>
            <ac:spMk id="9" creationId="{2E119BA4-44C4-4FFE-81D8-1B5FE1ABFCE7}"/>
          </ac:spMkLst>
        </pc:spChg>
      </pc:sldChg>
      <pc:sldChg chg="modSp">
        <pc:chgData name="Eduardo Martín-Sonseca.Alonso" userId="044a8a39323ca9b2" providerId="Windows Live" clId="Web-{68748E30-2FBD-43B0-B824-A092A60EA4E9}" dt="2022-10-04T10:04:42.943" v="2" actId="20577"/>
        <pc:sldMkLst>
          <pc:docMk/>
          <pc:sldMk cId="992274193" sldId="259"/>
        </pc:sldMkLst>
        <pc:spChg chg="mod">
          <ac:chgData name="Eduardo Martín-Sonseca.Alonso" userId="044a8a39323ca9b2" providerId="Windows Live" clId="Web-{68748E30-2FBD-43B0-B824-A092A60EA4E9}" dt="2022-10-04T10:04:42.943" v="2" actId="20577"/>
          <ac:spMkLst>
            <pc:docMk/>
            <pc:sldMk cId="992274193" sldId="259"/>
            <ac:spMk id="13" creationId="{35C1D9B5-DA02-41E3-BF4D-64BEF0C2B5F1}"/>
          </ac:spMkLst>
        </pc:spChg>
      </pc:sldChg>
      <pc:sldChg chg="addSp delSp modSp new mod setBg setClrOvrMap">
        <pc:chgData name="Eduardo Martín-Sonseca.Alonso" userId="044a8a39323ca9b2" providerId="Windows Live" clId="Web-{68748E30-2FBD-43B0-B824-A092A60EA4E9}" dt="2022-10-04T10:20:30.556" v="305" actId="14100"/>
        <pc:sldMkLst>
          <pc:docMk/>
          <pc:sldMk cId="3613378253" sldId="260"/>
        </pc:sldMkLst>
        <pc:spChg chg="mo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2" creationId="{4AFA984B-9B6C-188A-245A-53C0CE93CEFC}"/>
          </ac:spMkLst>
        </pc:spChg>
        <pc:spChg chg="mod">
          <ac:chgData name="Eduardo Martín-Sonseca.Alonso" userId="044a8a39323ca9b2" providerId="Windows Live" clId="Web-{68748E30-2FBD-43B0-B824-A092A60EA4E9}" dt="2022-10-04T10:20:05.961" v="302" actId="14100"/>
          <ac:spMkLst>
            <pc:docMk/>
            <pc:sldMk cId="3613378253" sldId="260"/>
            <ac:spMk id="3" creationId="{0B689B0C-0352-F4BE-7C0D-2367A8469F10}"/>
          </ac:spMkLst>
        </pc:spChg>
        <pc:spChg chg="add del mod">
          <ac:chgData name="Eduardo Martín-Sonseca.Alonso" userId="044a8a39323ca9b2" providerId="Windows Live" clId="Web-{68748E30-2FBD-43B0-B824-A092A60EA4E9}" dt="2022-10-04T10:18:13.437" v="280"/>
          <ac:spMkLst>
            <pc:docMk/>
            <pc:sldMk cId="3613378253" sldId="260"/>
            <ac:spMk id="5" creationId="{ACC7B7C9-72CE-7662-D030-F2102ED7FF7F}"/>
          </ac:spMkLst>
        </pc:spChg>
        <pc:spChg chg="add del mod">
          <ac:chgData name="Eduardo Martín-Sonseca.Alonso" userId="044a8a39323ca9b2" providerId="Windows Live" clId="Web-{68748E30-2FBD-43B0-B824-A092A60EA4E9}" dt="2022-10-04T10:18:13.437" v="279"/>
          <ac:spMkLst>
            <pc:docMk/>
            <pc:sldMk cId="3613378253" sldId="260"/>
            <ac:spMk id="7" creationId="{C8C50503-10E6-253E-5268-0C6AF672FA34}"/>
          </ac:spMkLst>
        </pc:spChg>
        <pc:spChg chg="add del">
          <ac:chgData name="Eduardo Martín-Sonseca.Alonso" userId="044a8a39323ca9b2" providerId="Windows Live" clId="Web-{68748E30-2FBD-43B0-B824-A092A60EA4E9}" dt="2022-10-04T10:18:37.173" v="283"/>
          <ac:spMkLst>
            <pc:docMk/>
            <pc:sldMk cId="3613378253" sldId="260"/>
            <ac:spMk id="8" creationId="{76275126-45BA-6A76-5623-AF9CD62282F8}"/>
          </ac:spMkLst>
        </pc:spChg>
        <pc:spChg chg="ad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9" creationId="{9AA72BD9-2C5A-4EDC-931F-5AA08EACA0F3}"/>
          </ac:spMkLst>
        </pc:spChg>
        <pc:spChg chg="add del">
          <ac:chgData name="Eduardo Martín-Sonseca.Alonso" userId="044a8a39323ca9b2" providerId="Windows Live" clId="Web-{68748E30-2FBD-43B0-B824-A092A60EA4E9}" dt="2022-10-04T10:18:37.173" v="283"/>
          <ac:spMkLst>
            <pc:docMk/>
            <pc:sldMk cId="3613378253" sldId="260"/>
            <ac:spMk id="10" creationId="{406D5093-AC3A-9236-0CCE-F99A15DD90EE}"/>
          </ac:spMkLst>
        </pc:spChg>
        <pc:spChg chg="ad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11" creationId="{DD3981AC-7B61-4947-BCF3-F7AA7FA385B9}"/>
          </ac:spMkLst>
        </pc:spChg>
        <pc:spChg chg="add mod">
          <ac:chgData name="Eduardo Martín-Sonseca.Alonso" userId="044a8a39323ca9b2" providerId="Windows Live" clId="Web-{68748E30-2FBD-43B0-B824-A092A60EA4E9}" dt="2022-10-04T10:20:30.556" v="305" actId="14100"/>
          <ac:spMkLst>
            <pc:docMk/>
            <pc:sldMk cId="3613378253" sldId="260"/>
            <ac:spMk id="12" creationId="{76275126-45BA-6A76-5623-AF9CD62282F8}"/>
          </ac:spMkLst>
        </pc:spChg>
        <pc:spChg chg="ad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13" creationId="{55D4142C-5077-457F-A6AD-3FECFDB39685}"/>
          </ac:spMkLst>
        </pc:spChg>
        <pc:spChg chg="add mod">
          <ac:chgData name="Eduardo Martín-Sonseca.Alonso" userId="044a8a39323ca9b2" providerId="Windows Live" clId="Web-{68748E30-2FBD-43B0-B824-A092A60EA4E9}" dt="2022-10-04T10:20:16.415" v="303" actId="14100"/>
          <ac:spMkLst>
            <pc:docMk/>
            <pc:sldMk cId="3613378253" sldId="260"/>
            <ac:spMk id="14" creationId="{406D5093-AC3A-9236-0CCE-F99A15DD90EE}"/>
          </ac:spMkLst>
        </pc:spChg>
        <pc:spChg chg="add">
          <ac:chgData name="Eduardo Martín-Sonseca.Alonso" userId="044a8a39323ca9b2" providerId="Windows Live" clId="Web-{68748E30-2FBD-43B0-B824-A092A60EA4E9}" dt="2022-10-04T10:18:29.345" v="281"/>
          <ac:spMkLst>
            <pc:docMk/>
            <pc:sldMk cId="3613378253" sldId="260"/>
            <ac:spMk id="15" creationId="{7A5F0580-5EE9-419F-96EE-B6529EF6E7D0}"/>
          </ac:spMkLst>
        </pc:spChg>
        <pc:picChg chg="add mod">
          <ac:chgData name="Eduardo Martín-Sonseca.Alonso" userId="044a8a39323ca9b2" providerId="Windows Live" clId="Web-{68748E30-2FBD-43B0-B824-A092A60EA4E9}" dt="2022-10-04T10:19:27.771" v="296" actId="1076"/>
          <ac:picMkLst>
            <pc:docMk/>
            <pc:sldMk cId="3613378253" sldId="260"/>
            <ac:picMk id="6" creationId="{5796F568-A919-5CD1-743C-7ED9D36AB8D1}"/>
          </ac:picMkLst>
        </pc:picChg>
      </pc:sldChg>
    </pc:docChg>
  </pc:docChgLst>
  <pc:docChgLst>
    <pc:chgData name="Eduardo Martín-Sonseca.Alonso" userId="044a8a39323ca9b2" providerId="Windows Live" clId="Web-{3DB5D27C-DA39-4C1F-A2BB-D0A24BA8D7DA}"/>
    <pc:docChg chg="addSld delSld modSld">
      <pc:chgData name="Eduardo Martín-Sonseca.Alonso" userId="044a8a39323ca9b2" providerId="Windows Live" clId="Web-{3DB5D27C-DA39-4C1F-A2BB-D0A24BA8D7DA}" dt="2022-10-04T09:45:20.733" v="658"/>
      <pc:docMkLst>
        <pc:docMk/>
      </pc:docMkLst>
      <pc:sldChg chg="addSp delSp modSp mod modTransition setBg addAnim modAnim setClrOvrMap">
        <pc:chgData name="Eduardo Martín-Sonseca.Alonso" userId="044a8a39323ca9b2" providerId="Windows Live" clId="Web-{3DB5D27C-DA39-4C1F-A2BB-D0A24BA8D7DA}" dt="2022-10-04T09:45:20.733" v="658"/>
        <pc:sldMkLst>
          <pc:docMk/>
          <pc:sldMk cId="1479924629" sldId="258"/>
        </pc:sldMkLst>
        <pc:spChg chg="del mod">
          <ac:chgData name="Eduardo Martín-Sonseca.Alonso" userId="044a8a39323ca9b2" providerId="Windows Live" clId="Web-{3DB5D27C-DA39-4C1F-A2BB-D0A24BA8D7DA}" dt="2022-10-04T08:32:57.662" v="238"/>
          <ac:spMkLst>
            <pc:docMk/>
            <pc:sldMk cId="1479924629" sldId="258"/>
            <ac:spMk id="2" creationId="{ED99DBDA-B49D-9CE5-B7A0-3B4E389D673C}"/>
          </ac:spMkLst>
        </pc:spChg>
        <pc:spChg chg="add del mod">
          <ac:chgData name="Eduardo Martín-Sonseca.Alonso" userId="044a8a39323ca9b2" providerId="Windows Live" clId="Web-{3DB5D27C-DA39-4C1F-A2BB-D0A24BA8D7DA}" dt="2022-10-04T08:33:28.866" v="242"/>
          <ac:spMkLst>
            <pc:docMk/>
            <pc:sldMk cId="1479924629" sldId="258"/>
            <ac:spMk id="4" creationId="{099F7900-D976-8A58-3FBD-73DF7565EC35}"/>
          </ac:spMkLst>
        </pc:spChg>
        <pc:spChg chg="mo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" creationId="{FFE44297-5AAD-CA6F-4064-C2621A1C9AF8}"/>
          </ac:spMkLst>
        </pc:spChg>
        <pc:spChg chg="add mod ord">
          <ac:chgData name="Eduardo Martín-Sonseca.Alonso" userId="044a8a39323ca9b2" providerId="Windows Live" clId="Web-{3DB5D27C-DA39-4C1F-A2BB-D0A24BA8D7DA}" dt="2022-10-04T08:37:25.469" v="296" actId="1076"/>
          <ac:spMkLst>
            <pc:docMk/>
            <pc:sldMk cId="1479924629" sldId="258"/>
            <ac:spMk id="7" creationId="{949D14D1-5131-7F2A-F1F0-BA10D62CBED1}"/>
          </ac:spMkLst>
        </pc:spChg>
        <pc:spChg chg="add del mod">
          <ac:chgData name="Eduardo Martín-Sonseca.Alonso" userId="044a8a39323ca9b2" providerId="Windows Live" clId="Web-{3DB5D27C-DA39-4C1F-A2BB-D0A24BA8D7DA}" dt="2022-10-04T08:34:26.712" v="276"/>
          <ac:spMkLst>
            <pc:docMk/>
            <pc:sldMk cId="1479924629" sldId="258"/>
            <ac:spMk id="9" creationId="{65D7B81C-7BA2-AD35-679B-7E93FCB824A0}"/>
          </ac:spMkLst>
        </pc:spChg>
        <pc:spChg chg="add del">
          <ac:chgData name="Eduardo Martín-Sonseca.Alonso" userId="044a8a39323ca9b2" providerId="Windows Live" clId="Web-{3DB5D27C-DA39-4C1F-A2BB-D0A24BA8D7DA}" dt="2022-10-04T08:36:30.482" v="284"/>
          <ac:spMkLst>
            <pc:docMk/>
            <pc:sldMk cId="1479924629" sldId="258"/>
            <ac:spMk id="15" creationId="{E91DC736-0EF8-4F87-9146-EBF1D2EE4D3D}"/>
          </ac:spMkLst>
        </pc:spChg>
        <pc:spChg chg="add del">
          <ac:chgData name="Eduardo Martín-Sonseca.Alonso" userId="044a8a39323ca9b2" providerId="Windows Live" clId="Web-{3DB5D27C-DA39-4C1F-A2BB-D0A24BA8D7DA}" dt="2022-10-04T08:36:30.482" v="284"/>
          <ac:spMkLst>
            <pc:docMk/>
            <pc:sldMk cId="1479924629" sldId="258"/>
            <ac:spMk id="17" creationId="{097CD68E-23E3-4007-8847-CD0944C4F7BE}"/>
          </ac:spMkLst>
        </pc:spChg>
        <pc:spChg chg="add del">
          <ac:chgData name="Eduardo Martín-Sonseca.Alonso" userId="044a8a39323ca9b2" providerId="Windows Live" clId="Web-{3DB5D27C-DA39-4C1F-A2BB-D0A24BA8D7DA}" dt="2022-10-04T08:36:30.482" v="284"/>
          <ac:spMkLst>
            <pc:docMk/>
            <pc:sldMk cId="1479924629" sldId="258"/>
            <ac:spMk id="19" creationId="{AF2F604E-43BE-4DC3-B983-E071523364F8}"/>
          </ac:spMkLst>
        </pc:spChg>
        <pc:spChg chg="add del">
          <ac:chgData name="Eduardo Martín-Sonseca.Alonso" userId="044a8a39323ca9b2" providerId="Windows Live" clId="Web-{3DB5D27C-DA39-4C1F-A2BB-D0A24BA8D7DA}" dt="2022-10-04T08:36:30.482" v="284"/>
          <ac:spMkLst>
            <pc:docMk/>
            <pc:sldMk cId="1479924629" sldId="258"/>
            <ac:spMk id="21" creationId="{08C9B587-E65E-4B52-B37C-ABEBB6E87928}"/>
          </ac:spMkLst>
        </pc:spChg>
        <pc:spChg chg="add del">
          <ac:chgData name="Eduardo Martín-Sonseca.Alonso" userId="044a8a39323ca9b2" providerId="Windows Live" clId="Web-{3DB5D27C-DA39-4C1F-A2BB-D0A24BA8D7DA}" dt="2022-10-04T08:36:37.483" v="286"/>
          <ac:spMkLst>
            <pc:docMk/>
            <pc:sldMk cId="1479924629" sldId="258"/>
            <ac:spMk id="23" creationId="{71B2258F-86CA-4D4D-8270-BC05FCDEBFB3}"/>
          </ac:spMkLst>
        </pc:spChg>
        <pc:spChg chg="add del">
          <ac:chgData name="Eduardo Martín-Sonseca.Alonso" userId="044a8a39323ca9b2" providerId="Windows Live" clId="Web-{3DB5D27C-DA39-4C1F-A2BB-D0A24BA8D7DA}" dt="2022-10-04T08:36:44.827" v="288"/>
          <ac:spMkLst>
            <pc:docMk/>
            <pc:sldMk cId="1479924629" sldId="258"/>
            <ac:spMk id="25" creationId="{0671A8AE-40A1-4631-A6B8-581AFF065482}"/>
          </ac:spMkLst>
        </pc:spChg>
        <pc:spChg chg="add del">
          <ac:chgData name="Eduardo Martín-Sonseca.Alonso" userId="044a8a39323ca9b2" providerId="Windows Live" clId="Web-{3DB5D27C-DA39-4C1F-A2BB-D0A24BA8D7DA}" dt="2022-10-04T08:36:44.827" v="288"/>
          <ac:spMkLst>
            <pc:docMk/>
            <pc:sldMk cId="1479924629" sldId="258"/>
            <ac:spMk id="26" creationId="{AB58EF07-17C2-48CF-ABB0-EEF1F17CB8F0}"/>
          </ac:spMkLst>
        </pc:spChg>
        <pc:spChg chg="add del">
          <ac:chgData name="Eduardo Martín-Sonseca.Alonso" userId="044a8a39323ca9b2" providerId="Windows Live" clId="Web-{3DB5D27C-DA39-4C1F-A2BB-D0A24BA8D7DA}" dt="2022-10-04T08:36:44.827" v="288"/>
          <ac:spMkLst>
            <pc:docMk/>
            <pc:sldMk cId="1479924629" sldId="258"/>
            <ac:spMk id="27" creationId="{AF2F604E-43BE-4DC3-B983-E071523364F8}"/>
          </ac:spMkLst>
        </pc:spChg>
        <pc:spChg chg="add del">
          <ac:chgData name="Eduardo Martín-Sonseca.Alonso" userId="044a8a39323ca9b2" providerId="Windows Live" clId="Web-{3DB5D27C-DA39-4C1F-A2BB-D0A24BA8D7DA}" dt="2022-10-04T08:36:44.827" v="288"/>
          <ac:spMkLst>
            <pc:docMk/>
            <pc:sldMk cId="1479924629" sldId="258"/>
            <ac:spMk id="28" creationId="{08C9B587-E65E-4B52-B37C-ABEBB6E87928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29" creationId="{89AFE9DD-0792-4B98-B4EB-97ACA17E6AA8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0" creationId="{07322A9E-F1EC-405E-8971-BA906EFFCCB8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1" creationId="{3981F5C4-9AE1-404E-AF44-A4E6DB374F9D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2" creationId="{A5704422-1118-4FD1-95AD-29A064EB80D9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3" creationId="{763C1781-8726-4FAC-8C45-FF40376BE409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4" creationId="{A88B2AAA-B805-498E-A9E6-98B885855498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5" creationId="{301491B5-56C7-43DC-A3D9-861EECCA056A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6" creationId="{9B8051E0-19D7-43E1-BFD9-E6DBFEB3A3F1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7" creationId="{237E2353-22DF-46E0-A200-FB30F8F394E2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8" creationId="{4EDB2B02-86A2-46F5-A4BE-B7D9B10411D6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39" creationId="{DD6138DB-057B-45F7-A5F4-E7BFDA20D02C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40" creationId="{43954639-FB5D-41F4-9560-6F6DFE778425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41" creationId="{79A54AB1-B64F-4843-BFAB-81CB74E66B65}"/>
          </ac:spMkLst>
        </pc:spChg>
        <pc:spChg chg="add del">
          <ac:chgData name="Eduardo Martín-Sonseca.Alonso" userId="044a8a39323ca9b2" providerId="Windows Live" clId="Web-{3DB5D27C-DA39-4C1F-A2BB-D0A24BA8D7DA}" dt="2022-10-04T08:36:46.967" v="290"/>
          <ac:spMkLst>
            <pc:docMk/>
            <pc:sldMk cId="1479924629" sldId="258"/>
            <ac:spMk id="42" creationId="{E898931C-0323-41FA-A036-20F818B1FF81}"/>
          </ac:spMkLst>
        </pc:spChg>
        <pc:spChg chg="add del">
          <ac:chgData name="Eduardo Martín-Sonseca.Alonso" userId="044a8a39323ca9b2" providerId="Windows Live" clId="Web-{3DB5D27C-DA39-4C1F-A2BB-D0A24BA8D7DA}" dt="2022-10-04T08:36:49.858" v="292"/>
          <ac:spMkLst>
            <pc:docMk/>
            <pc:sldMk cId="1479924629" sldId="258"/>
            <ac:spMk id="44" creationId="{0671A8AE-40A1-4631-A6B8-581AFF065482}"/>
          </ac:spMkLst>
        </pc:spChg>
        <pc:spChg chg="add del">
          <ac:chgData name="Eduardo Martín-Sonseca.Alonso" userId="044a8a39323ca9b2" providerId="Windows Live" clId="Web-{3DB5D27C-DA39-4C1F-A2BB-D0A24BA8D7DA}" dt="2022-10-04T08:36:49.858" v="292"/>
          <ac:spMkLst>
            <pc:docMk/>
            <pc:sldMk cId="1479924629" sldId="258"/>
            <ac:spMk id="45" creationId="{AB58EF07-17C2-48CF-ABB0-EEF1F17CB8F0}"/>
          </ac:spMkLst>
        </pc:spChg>
        <pc:spChg chg="add del">
          <ac:chgData name="Eduardo Martín-Sonseca.Alonso" userId="044a8a39323ca9b2" providerId="Windows Live" clId="Web-{3DB5D27C-DA39-4C1F-A2BB-D0A24BA8D7DA}" dt="2022-10-04T08:36:49.858" v="292"/>
          <ac:spMkLst>
            <pc:docMk/>
            <pc:sldMk cId="1479924629" sldId="258"/>
            <ac:spMk id="46" creationId="{AF2F604E-43BE-4DC3-B983-E071523364F8}"/>
          </ac:spMkLst>
        </pc:spChg>
        <pc:spChg chg="add del">
          <ac:chgData name="Eduardo Martín-Sonseca.Alonso" userId="044a8a39323ca9b2" providerId="Windows Live" clId="Web-{3DB5D27C-DA39-4C1F-A2BB-D0A24BA8D7DA}" dt="2022-10-04T08:36:49.858" v="292"/>
          <ac:spMkLst>
            <pc:docMk/>
            <pc:sldMk cId="1479924629" sldId="258"/>
            <ac:spMk id="47" creationId="{08C9B587-E65E-4B52-B37C-ABEBB6E87928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49" creationId="{07322A9E-F1EC-405E-8971-BA906EFFCCB8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0" creationId="{A5704422-1118-4FD1-95AD-29A064EB80D9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1" creationId="{A88B2AAA-B805-498E-A9E6-98B885855498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2" creationId="{9B8051E0-19D7-43E1-BFD9-E6DBFEB3A3F1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3" creationId="{4EDB2B02-86A2-46F5-A4BE-B7D9B10411D6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4" creationId="{43954639-FB5D-41F4-9560-6F6DFE778425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5" creationId="{E898931C-0323-41FA-A036-20F818B1FF81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6" creationId="{89AFE9DD-0792-4B98-B4EB-97ACA17E6AA8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7" creationId="{3981F5C4-9AE1-404E-AF44-A4E6DB374F9D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8" creationId="{763C1781-8726-4FAC-8C45-FF40376BE409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59" creationId="{301491B5-56C7-43DC-A3D9-861EECCA056A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60" creationId="{237E2353-22DF-46E0-A200-FB30F8F394E2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61" creationId="{DD6138DB-057B-45F7-A5F4-E7BFDA20D02C}"/>
          </ac:spMkLst>
        </pc:spChg>
        <pc:spChg chg="add del">
          <ac:chgData name="Eduardo Martín-Sonseca.Alonso" userId="044a8a39323ca9b2" providerId="Windows Live" clId="Web-{3DB5D27C-DA39-4C1F-A2BB-D0A24BA8D7DA}" dt="2022-10-04T08:36:52.155" v="294"/>
          <ac:spMkLst>
            <pc:docMk/>
            <pc:sldMk cId="1479924629" sldId="258"/>
            <ac:spMk id="62" creationId="{79A54AB1-B64F-4843-BFAB-81CB74E66B65}"/>
          </ac:spMkLst>
        </pc:spChg>
        <pc:spChg chg="ad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4" creationId="{0671A8AE-40A1-4631-A6B8-581AFF065482}"/>
          </ac:spMkLst>
        </pc:spChg>
        <pc:spChg chg="ad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5" creationId="{AB58EF07-17C2-48CF-ABB0-EEF1F17CB8F0}"/>
          </ac:spMkLst>
        </pc:spChg>
        <pc:spChg chg="ad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6" creationId="{AF2F604E-43BE-4DC3-B983-E071523364F8}"/>
          </ac:spMkLst>
        </pc:spChg>
        <pc:spChg chg="add">
          <ac:chgData name="Eduardo Martín-Sonseca.Alonso" userId="044a8a39323ca9b2" providerId="Windows Live" clId="Web-{3DB5D27C-DA39-4C1F-A2BB-D0A24BA8D7DA}" dt="2022-10-04T08:36:52.155" v="295"/>
          <ac:spMkLst>
            <pc:docMk/>
            <pc:sldMk cId="1479924629" sldId="258"/>
            <ac:spMk id="67" creationId="{08C9B587-E65E-4B52-B37C-ABEBB6E87928}"/>
          </ac:spMkLst>
        </pc:spChg>
        <pc:picChg chg="add mod ord">
          <ac:chgData name="Eduardo Martín-Sonseca.Alonso" userId="044a8a39323ca9b2" providerId="Windows Live" clId="Web-{3DB5D27C-DA39-4C1F-A2BB-D0A24BA8D7DA}" dt="2022-10-04T08:36:52.155" v="295"/>
          <ac:picMkLst>
            <pc:docMk/>
            <pc:sldMk cId="1479924629" sldId="258"/>
            <ac:picMk id="10" creationId="{76BF477E-1037-8DBF-F6EA-9F38B8FBEE29}"/>
          </ac:picMkLst>
        </pc:picChg>
      </pc:sldChg>
      <pc:sldChg chg="addSp delSp modSp del mod modTransition setBg modClrScheme addAnim delAnim modAnim setClrOvrMap chgLayout">
        <pc:chgData name="Eduardo Martín-Sonseca.Alonso" userId="044a8a39323ca9b2" providerId="Windows Live" clId="Web-{3DB5D27C-DA39-4C1F-A2BB-D0A24BA8D7DA}" dt="2022-10-04T09:30:36.196" v="474"/>
        <pc:sldMkLst>
          <pc:docMk/>
          <pc:sldMk cId="664690385" sldId="259"/>
        </pc:sldMkLst>
        <pc:spChg chg="mod ord">
          <ac:chgData name="Eduardo Martín-Sonseca.Alonso" userId="044a8a39323ca9b2" providerId="Windows Live" clId="Web-{3DB5D27C-DA39-4C1F-A2BB-D0A24BA8D7DA}" dt="2022-10-04T09:29:59.929" v="453"/>
          <ac:spMkLst>
            <pc:docMk/>
            <pc:sldMk cId="664690385" sldId="259"/>
            <ac:spMk id="2" creationId="{347A5558-8480-13F1-CD14-1959AACEA1DB}"/>
          </ac:spMkLst>
        </pc:spChg>
        <pc:spChg chg="del">
          <ac:chgData name="Eduardo Martín-Sonseca.Alonso" userId="044a8a39323ca9b2" providerId="Windows Live" clId="Web-{3DB5D27C-DA39-4C1F-A2BB-D0A24BA8D7DA}" dt="2022-10-04T08:21:49.950" v="6"/>
          <ac:spMkLst>
            <pc:docMk/>
            <pc:sldMk cId="664690385" sldId="259"/>
            <ac:spMk id="3" creationId="{0D56F1E8-C824-D2D6-366B-C2E4105FE660}"/>
          </ac:spMkLst>
        </pc:spChg>
        <pc:spChg chg="add del mod">
          <ac:chgData name="Eduardo Martín-Sonseca.Alonso" userId="044a8a39323ca9b2" providerId="Windows Live" clId="Web-{3DB5D27C-DA39-4C1F-A2BB-D0A24BA8D7DA}" dt="2022-10-04T09:29:38.241" v="446"/>
          <ac:spMkLst>
            <pc:docMk/>
            <pc:sldMk cId="664690385" sldId="259"/>
            <ac:spMk id="4" creationId="{310FB64A-D901-BF8D-4737-8F6355359EAF}"/>
          </ac:spMkLst>
        </pc:spChg>
        <pc:spChg chg="add del mod">
          <ac:chgData name="Eduardo Martín-Sonseca.Alonso" userId="044a8a39323ca9b2" providerId="Windows Live" clId="Web-{3DB5D27C-DA39-4C1F-A2BB-D0A24BA8D7DA}" dt="2022-10-04T08:31:38.300" v="232"/>
          <ac:spMkLst>
            <pc:docMk/>
            <pc:sldMk cId="664690385" sldId="259"/>
            <ac:spMk id="5" creationId="{A24ED7ED-3181-8FE6-5904-0F72C9B45BE2}"/>
          </ac:spMkLst>
        </pc:spChg>
        <pc:spChg chg="add del mod ord">
          <ac:chgData name="Eduardo Martín-Sonseca.Alonso" userId="044a8a39323ca9b2" providerId="Windows Live" clId="Web-{3DB5D27C-DA39-4C1F-A2BB-D0A24BA8D7DA}" dt="2022-10-04T08:29:33.670" v="167"/>
          <ac:spMkLst>
            <pc:docMk/>
            <pc:sldMk cId="664690385" sldId="259"/>
            <ac:spMk id="6" creationId="{11B11A92-3F87-2483-6447-E69EA1221E80}"/>
          </ac:spMkLst>
        </pc:spChg>
        <pc:spChg chg="add del mod">
          <ac:chgData name="Eduardo Martín-Sonseca.Alonso" userId="044a8a39323ca9b2" providerId="Windows Live" clId="Web-{3DB5D27C-DA39-4C1F-A2BB-D0A24BA8D7DA}" dt="2022-10-04T09:29:45.851" v="452"/>
          <ac:spMkLst>
            <pc:docMk/>
            <pc:sldMk cId="664690385" sldId="259"/>
            <ac:spMk id="6" creationId="{79373AC9-D8A0-41EA-67FD-FF24547C7CDE}"/>
          </ac:spMkLst>
        </pc:spChg>
        <pc:spChg chg="add del mod ord">
          <ac:chgData name="Eduardo Martín-Sonseca.Alonso" userId="044a8a39323ca9b2" providerId="Windows Live" clId="Web-{3DB5D27C-DA39-4C1F-A2BB-D0A24BA8D7DA}" dt="2022-10-04T09:29:38.273" v="451"/>
          <ac:spMkLst>
            <pc:docMk/>
            <pc:sldMk cId="664690385" sldId="259"/>
            <ac:spMk id="7" creationId="{5DABDB96-B2BC-99D9-3166-6D7C10A74767}"/>
          </ac:spMkLst>
        </pc:spChg>
        <pc:spChg chg="add del mod ord">
          <ac:chgData name="Eduardo Martín-Sonseca.Alonso" userId="044a8a39323ca9b2" providerId="Windows Live" clId="Web-{3DB5D27C-DA39-4C1F-A2BB-D0A24BA8D7DA}" dt="2022-10-04T09:30:31.102" v="473"/>
          <ac:spMkLst>
            <pc:docMk/>
            <pc:sldMk cId="664690385" sldId="259"/>
            <ac:spMk id="8" creationId="{B5174CF6-B32D-5AEF-E143-55A5893BB673}"/>
          </ac:spMkLst>
        </pc:spChg>
        <pc:spChg chg="add del mod ord">
          <ac:chgData name="Eduardo Martín-Sonseca.Alonso" userId="044a8a39323ca9b2" providerId="Windows Live" clId="Web-{3DB5D27C-DA39-4C1F-A2BB-D0A24BA8D7DA}" dt="2022-10-04T08:29:46.124" v="169"/>
          <ac:spMkLst>
            <pc:docMk/>
            <pc:sldMk cId="664690385" sldId="259"/>
            <ac:spMk id="8" creationId="{C22ADDB3-60BE-2EE2-13EB-790121EB496D}"/>
          </ac:spMkLst>
        </pc:spChg>
        <pc:spChg chg="add del mod">
          <ac:chgData name="Eduardo Martín-Sonseca.Alonso" userId="044a8a39323ca9b2" providerId="Windows Live" clId="Web-{3DB5D27C-DA39-4C1F-A2BB-D0A24BA8D7DA}" dt="2022-10-04T08:37:32.891" v="297"/>
          <ac:spMkLst>
            <pc:docMk/>
            <pc:sldMk cId="664690385" sldId="259"/>
            <ac:spMk id="10" creationId="{A06A0080-B19D-70EB-32D9-ECC69C79D62D}"/>
          </ac:spMkLst>
        </pc:spChg>
        <pc:spChg chg="add mod">
          <ac:chgData name="Eduardo Martín-Sonseca.Alonso" userId="044a8a39323ca9b2" providerId="Windows Live" clId="Web-{3DB5D27C-DA39-4C1F-A2BB-D0A24BA8D7DA}" dt="2022-10-04T09:30:31.102" v="473"/>
          <ac:spMkLst>
            <pc:docMk/>
            <pc:sldMk cId="664690385" sldId="259"/>
            <ac:spMk id="10" creationId="{C456538A-FF3D-65C1-B852-96A36E93D112}"/>
          </ac:spMkLst>
        </pc:spChg>
        <pc:spChg chg="add del">
          <ac:chgData name="Eduardo Martín-Sonseca.Alonso" userId="044a8a39323ca9b2" providerId="Windows Live" clId="Web-{3DB5D27C-DA39-4C1F-A2BB-D0A24BA8D7DA}" dt="2022-10-04T08:38:16.236" v="301"/>
          <ac:spMkLst>
            <pc:docMk/>
            <pc:sldMk cId="664690385" sldId="259"/>
            <ac:spMk id="13" creationId="{F609FF9A-4FCE-468E-A86A-C9AB525EAE71}"/>
          </ac:spMkLst>
        </pc:spChg>
        <pc:spChg chg="add del">
          <ac:chgData name="Eduardo Martín-Sonseca.Alonso" userId="044a8a39323ca9b2" providerId="Windows Live" clId="Web-{3DB5D27C-DA39-4C1F-A2BB-D0A24BA8D7DA}" dt="2022-10-04T08:38:43.972" v="307"/>
          <ac:spMkLst>
            <pc:docMk/>
            <pc:sldMk cId="664690385" sldId="259"/>
            <ac:spMk id="14" creationId="{A3363022-C969-41E9-8EB2-E4C94908C1FA}"/>
          </ac:spMkLst>
        </pc:spChg>
        <pc:spChg chg="add del">
          <ac:chgData name="Eduardo Martín-Sonseca.Alonso" userId="044a8a39323ca9b2" providerId="Windows Live" clId="Web-{3DB5D27C-DA39-4C1F-A2BB-D0A24BA8D7DA}" dt="2022-10-04T08:38:16.236" v="301"/>
          <ac:spMkLst>
            <pc:docMk/>
            <pc:sldMk cId="664690385" sldId="259"/>
            <ac:spMk id="15" creationId="{021E12D4-3A88-428D-8E5E-AF1AFD923D63}"/>
          </ac:spMkLst>
        </pc:spChg>
        <pc:spChg chg="add del">
          <ac:chgData name="Eduardo Martín-Sonseca.Alonso" userId="044a8a39323ca9b2" providerId="Windows Live" clId="Web-{3DB5D27C-DA39-4C1F-A2BB-D0A24BA8D7DA}" dt="2022-10-04T08:38:43.972" v="307"/>
          <ac:spMkLst>
            <pc:docMk/>
            <pc:sldMk cId="664690385" sldId="259"/>
            <ac:spMk id="16" creationId="{8D1AD6B3-BE88-4CEB-BA17-790657CC4729}"/>
          </ac:spMkLst>
        </pc:spChg>
        <pc:spChg chg="add del">
          <ac:chgData name="Eduardo Martín-Sonseca.Alonso" userId="044a8a39323ca9b2" providerId="Windows Live" clId="Web-{3DB5D27C-DA39-4C1F-A2BB-D0A24BA8D7DA}" dt="2022-10-04T08:38:18.658" v="303"/>
          <ac:spMkLst>
            <pc:docMk/>
            <pc:sldMk cId="664690385" sldId="259"/>
            <ac:spMk id="17" creationId="{71B2258F-86CA-4D4D-8270-BC05FCDEBFB3}"/>
          </ac:spMkLst>
        </pc:spChg>
        <pc:spChg chg="add del">
          <ac:chgData name="Eduardo Martín-Sonseca.Alonso" userId="044a8a39323ca9b2" providerId="Windows Live" clId="Web-{3DB5D27C-DA39-4C1F-A2BB-D0A24BA8D7DA}" dt="2022-10-04T08:38:25.596" v="305"/>
          <ac:spMkLst>
            <pc:docMk/>
            <pc:sldMk cId="664690385" sldId="259"/>
            <ac:spMk id="19" creationId="{08C9B587-E65E-4B52-B37C-ABEBB6E87928}"/>
          </ac:spMkLst>
        </pc:spChg>
        <pc:spChg chg="add del">
          <ac:chgData name="Eduardo Martín-Sonseca.Alonso" userId="044a8a39323ca9b2" providerId="Windows Live" clId="Web-{3DB5D27C-DA39-4C1F-A2BB-D0A24BA8D7DA}" dt="2022-10-04T08:38:25.596" v="305"/>
          <ac:spMkLst>
            <pc:docMk/>
            <pc:sldMk cId="664690385" sldId="259"/>
            <ac:spMk id="20" creationId="{0671A8AE-40A1-4631-A6B8-581AFF065482}"/>
          </ac:spMkLst>
        </pc:spChg>
        <pc:spChg chg="add del">
          <ac:chgData name="Eduardo Martín-Sonseca.Alonso" userId="044a8a39323ca9b2" providerId="Windows Live" clId="Web-{3DB5D27C-DA39-4C1F-A2BB-D0A24BA8D7DA}" dt="2022-10-04T08:38:25.596" v="305"/>
          <ac:spMkLst>
            <pc:docMk/>
            <pc:sldMk cId="664690385" sldId="259"/>
            <ac:spMk id="22" creationId="{AB58EF07-17C2-48CF-ABB0-EEF1F17CB8F0}"/>
          </ac:spMkLst>
        </pc:spChg>
        <pc:spChg chg="add del">
          <ac:chgData name="Eduardo Martín-Sonseca.Alonso" userId="044a8a39323ca9b2" providerId="Windows Live" clId="Web-{3DB5D27C-DA39-4C1F-A2BB-D0A24BA8D7DA}" dt="2022-10-04T08:38:25.596" v="305"/>
          <ac:spMkLst>
            <pc:docMk/>
            <pc:sldMk cId="664690385" sldId="259"/>
            <ac:spMk id="23" creationId="{AF2F604E-43BE-4DC3-B983-E071523364F8}"/>
          </ac:spMkLst>
        </pc:spChg>
        <pc:spChg chg="add">
          <ac:chgData name="Eduardo Martín-Sonseca.Alonso" userId="044a8a39323ca9b2" providerId="Windows Live" clId="Web-{3DB5D27C-DA39-4C1F-A2BB-D0A24BA8D7DA}" dt="2022-10-04T08:42:59.325" v="319"/>
          <ac:spMkLst>
            <pc:docMk/>
            <pc:sldMk cId="664690385" sldId="259"/>
            <ac:spMk id="30" creationId="{B1F0B3DA-ADA1-AF40-35DC-21D4F8C4D449}"/>
          </ac:spMkLst>
        </pc:spChg>
        <pc:spChg chg="add del mod">
          <ac:chgData name="Eduardo Martín-Sonseca.Alonso" userId="044a8a39323ca9b2" providerId="Windows Live" clId="Web-{3DB5D27C-DA39-4C1F-A2BB-D0A24BA8D7DA}" dt="2022-10-04T09:29:38.257" v="450"/>
          <ac:spMkLst>
            <pc:docMk/>
            <pc:sldMk cId="664690385" sldId="259"/>
            <ac:spMk id="32" creationId="{7C741C8B-EE03-2603-749C-D458FC0C1F83}"/>
          </ac:spMkLst>
        </pc:spChg>
        <pc:spChg chg="add del mod">
          <ac:chgData name="Eduardo Martín-Sonseca.Alonso" userId="044a8a39323ca9b2" providerId="Windows Live" clId="Web-{3DB5D27C-DA39-4C1F-A2BB-D0A24BA8D7DA}" dt="2022-10-04T09:29:38.257" v="449"/>
          <ac:spMkLst>
            <pc:docMk/>
            <pc:sldMk cId="664690385" sldId="259"/>
            <ac:spMk id="34" creationId="{D3648D91-FD0B-486B-029C-23A53425C1A8}"/>
          </ac:spMkLst>
        </pc:spChg>
        <pc:spChg chg="add del mod">
          <ac:chgData name="Eduardo Martín-Sonseca.Alonso" userId="044a8a39323ca9b2" providerId="Windows Live" clId="Web-{3DB5D27C-DA39-4C1F-A2BB-D0A24BA8D7DA}" dt="2022-10-04T09:29:38.257" v="448"/>
          <ac:spMkLst>
            <pc:docMk/>
            <pc:sldMk cId="664690385" sldId="259"/>
            <ac:spMk id="36" creationId="{60E3645F-04E2-EFF0-7532-7CD44CDE5736}"/>
          </ac:spMkLst>
        </pc:spChg>
        <pc:spChg chg="add del mod">
          <ac:chgData name="Eduardo Martín-Sonseca.Alonso" userId="044a8a39323ca9b2" providerId="Windows Live" clId="Web-{3DB5D27C-DA39-4C1F-A2BB-D0A24BA8D7DA}" dt="2022-10-04T09:29:38.241" v="447"/>
          <ac:spMkLst>
            <pc:docMk/>
            <pc:sldMk cId="664690385" sldId="259"/>
            <ac:spMk id="38" creationId="{7209BE06-DB48-BD37-A1EF-B0B3EF817210}"/>
          </ac:spMkLst>
        </pc:spChg>
        <pc:grpChg chg="add del">
          <ac:chgData name="Eduardo Martín-Sonseca.Alonso" userId="044a8a39323ca9b2" providerId="Windows Live" clId="Web-{3DB5D27C-DA39-4C1F-A2BB-D0A24BA8D7DA}" dt="2022-10-04T08:38:43.972" v="307"/>
          <ac:grpSpMkLst>
            <pc:docMk/>
            <pc:sldMk cId="664690385" sldId="259"/>
            <ac:grpSpMk id="26" creationId="{89D1390B-7E13-4B4F-9CB2-391063412E54}"/>
          </ac:grpSpMkLst>
        </pc:grpChg>
        <pc:picChg chg="add del">
          <ac:chgData name="Eduardo Martín-Sonseca.Alonso" userId="044a8a39323ca9b2" providerId="Windows Live" clId="Web-{3DB5D27C-DA39-4C1F-A2BB-D0A24BA8D7DA}" dt="2022-10-04T08:38:16.236" v="301"/>
          <ac:picMkLst>
            <pc:docMk/>
            <pc:sldMk cId="664690385" sldId="259"/>
            <ac:picMk id="9" creationId="{2AF8FAF0-CD2B-96A9-D9AE-ABCD6964992D}"/>
          </ac:picMkLst>
        </pc:picChg>
        <pc:picChg chg="add del mod">
          <ac:chgData name="Eduardo Martín-Sonseca.Alonso" userId="044a8a39323ca9b2" providerId="Windows Live" clId="Web-{3DB5D27C-DA39-4C1F-A2BB-D0A24BA8D7DA}" dt="2022-10-04T08:38:02.454" v="299"/>
          <ac:picMkLst>
            <pc:docMk/>
            <pc:sldMk cId="664690385" sldId="259"/>
            <ac:picMk id="11" creationId="{A3A20A93-F372-4485-70E1-C1A33B7D8AD6}"/>
          </ac:picMkLst>
        </pc:picChg>
        <pc:picChg chg="add del mod">
          <ac:chgData name="Eduardo Martín-Sonseca.Alonso" userId="044a8a39323ca9b2" providerId="Windows Live" clId="Web-{3DB5D27C-DA39-4C1F-A2BB-D0A24BA8D7DA}" dt="2022-10-04T08:42:44.652" v="318"/>
          <ac:picMkLst>
            <pc:docMk/>
            <pc:sldMk cId="664690385" sldId="259"/>
            <ac:picMk id="12" creationId="{181644C5-2673-BBB0-B22D-A7AA83661C7A}"/>
          </ac:picMkLst>
        </pc:picChg>
        <pc:picChg chg="add del">
          <ac:chgData name="Eduardo Martín-Sonseca.Alonso" userId="044a8a39323ca9b2" providerId="Windows Live" clId="Web-{3DB5D27C-DA39-4C1F-A2BB-D0A24BA8D7DA}" dt="2022-10-04T08:38:18.658" v="303"/>
          <ac:picMkLst>
            <pc:docMk/>
            <pc:sldMk cId="664690385" sldId="259"/>
            <ac:picMk id="18" creationId="{A48AABDC-22AE-F272-7C4C-48F06A43A7A2}"/>
          </ac:picMkLst>
        </pc:picChg>
        <pc:picChg chg="add del">
          <ac:chgData name="Eduardo Martín-Sonseca.Alonso" userId="044a8a39323ca9b2" providerId="Windows Live" clId="Web-{3DB5D27C-DA39-4C1F-A2BB-D0A24BA8D7DA}" dt="2022-10-04T08:38:25.596" v="305"/>
          <ac:picMkLst>
            <pc:docMk/>
            <pc:sldMk cId="664690385" sldId="259"/>
            <ac:picMk id="21" creationId="{5B27B451-A199-FFD2-443E-81B9BF125C2A}"/>
          </ac:picMkLst>
        </pc:picChg>
        <pc:picChg chg="add del">
          <ac:chgData name="Eduardo Martín-Sonseca.Alonso" userId="044a8a39323ca9b2" providerId="Windows Live" clId="Web-{3DB5D27C-DA39-4C1F-A2BB-D0A24BA8D7DA}" dt="2022-10-04T08:38:43.972" v="307"/>
          <ac:picMkLst>
            <pc:docMk/>
            <pc:sldMk cId="664690385" sldId="259"/>
            <ac:picMk id="25" creationId="{21B3C996-6FD0-C57B-130D-A8C5E43B019D}"/>
          </ac:picMkLst>
        </pc:picChg>
      </pc:sldChg>
      <pc:sldChg chg="addSp delSp modSp new mod setBg addAnim delAnim modAnim">
        <pc:chgData name="Eduardo Martín-Sonseca.Alonso" userId="044a8a39323ca9b2" providerId="Windows Live" clId="Web-{3DB5D27C-DA39-4C1F-A2BB-D0A24BA8D7DA}" dt="2022-10-04T09:45:03.405" v="656"/>
        <pc:sldMkLst>
          <pc:docMk/>
          <pc:sldMk cId="992274193" sldId="259"/>
        </pc:sldMkLst>
        <pc:spChg chg="mod">
          <ac:chgData name="Eduardo Martín-Sonseca.Alonso" userId="044a8a39323ca9b2" providerId="Windows Live" clId="Web-{3DB5D27C-DA39-4C1F-A2BB-D0A24BA8D7DA}" dt="2022-10-04T09:31:25.775" v="492"/>
          <ac:spMkLst>
            <pc:docMk/>
            <pc:sldMk cId="992274193" sldId="259"/>
            <ac:spMk id="2" creationId="{628FDEE3-6B92-DAEF-19AC-BCA134854A22}"/>
          </ac:spMkLst>
        </pc:spChg>
        <pc:spChg chg="del mod">
          <ac:chgData name="Eduardo Martín-Sonseca.Alonso" userId="044a8a39323ca9b2" providerId="Windows Live" clId="Web-{3DB5D27C-DA39-4C1F-A2BB-D0A24BA8D7DA}" dt="2022-10-04T09:31:31.510" v="494"/>
          <ac:spMkLst>
            <pc:docMk/>
            <pc:sldMk cId="992274193" sldId="259"/>
            <ac:spMk id="3" creationId="{90AB1F7C-AE74-9297-3060-C24E087A9FBC}"/>
          </ac:spMkLst>
        </pc:spChg>
        <pc:spChg chg="add del mod">
          <ac:chgData name="Eduardo Martín-Sonseca.Alonso" userId="044a8a39323ca9b2" providerId="Windows Live" clId="Web-{3DB5D27C-DA39-4C1F-A2BB-D0A24BA8D7DA}" dt="2022-10-04T09:31:38.338" v="497"/>
          <ac:spMkLst>
            <pc:docMk/>
            <pc:sldMk cId="992274193" sldId="259"/>
            <ac:spMk id="6" creationId="{A3CEC7FB-ADA3-C5BA-C955-F08652C7E81E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7" creationId="{FA23A446-CB6D-A042-D756-40314FFFE12C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8" creationId="{4B70A7EA-F873-D9FD-CDD0-A7508CCCA5DE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10" creationId="{B1F54E8F-AC31-D349-7620-BA9B125D7610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11" creationId="{14349A02-2576-62C1-ABCD-5F8CACABF3A1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12" creationId="{2F209A0D-138C-8F00-F43D-5283A80B7F0F}"/>
          </ac:spMkLst>
        </pc:spChg>
        <pc:spChg chg="add del">
          <ac:chgData name="Eduardo Martín-Sonseca.Alonso" userId="044a8a39323ca9b2" providerId="Windows Live" clId="Web-{3DB5D27C-DA39-4C1F-A2BB-D0A24BA8D7DA}" dt="2022-10-04T09:31:36.182" v="496"/>
          <ac:spMkLst>
            <pc:docMk/>
            <pc:sldMk cId="992274193" sldId="259"/>
            <ac:spMk id="13" creationId="{FD23A6C7-23D4-3E1C-B449-4ECA694B34AD}"/>
          </ac:spMkLst>
        </pc:spChg>
        <pc:spChg chg="add del mod">
          <ac:chgData name="Eduardo Martín-Sonseca.Alonso" userId="044a8a39323ca9b2" providerId="Windows Live" clId="Web-{3DB5D27C-DA39-4C1F-A2BB-D0A24BA8D7DA}" dt="2022-10-04T09:34:43.718" v="528"/>
          <ac:spMkLst>
            <pc:docMk/>
            <pc:sldMk cId="992274193" sldId="259"/>
            <ac:spMk id="14" creationId="{FA23A446-CB6D-A042-D756-40314FFFE12C}"/>
          </ac:spMkLst>
        </pc:spChg>
        <pc:spChg chg="add del mod">
          <ac:chgData name="Eduardo Martín-Sonseca.Alonso" userId="044a8a39323ca9b2" providerId="Windows Live" clId="Web-{3DB5D27C-DA39-4C1F-A2BB-D0A24BA8D7DA}" dt="2022-10-04T09:32:31.402" v="508"/>
          <ac:spMkLst>
            <pc:docMk/>
            <pc:sldMk cId="992274193" sldId="259"/>
            <ac:spMk id="15" creationId="{4B70A7EA-F873-D9FD-CDD0-A7508CCCA5DE}"/>
          </ac:spMkLst>
        </pc:spChg>
        <pc:spChg chg="add del mod">
          <ac:chgData name="Eduardo Martín-Sonseca.Alonso" userId="044a8a39323ca9b2" providerId="Windows Live" clId="Web-{3DB5D27C-DA39-4C1F-A2BB-D0A24BA8D7DA}" dt="2022-10-04T09:32:27.918" v="507"/>
          <ac:spMkLst>
            <pc:docMk/>
            <pc:sldMk cId="992274193" sldId="259"/>
            <ac:spMk id="16" creationId="{B1F54E8F-AC31-D349-7620-BA9B125D7610}"/>
          </ac:spMkLst>
        </pc:spChg>
        <pc:spChg chg="add del mod">
          <ac:chgData name="Eduardo Martín-Sonseca.Alonso" userId="044a8a39323ca9b2" providerId="Windows Live" clId="Web-{3DB5D27C-DA39-4C1F-A2BB-D0A24BA8D7DA}" dt="2022-10-04T09:32:38.090" v="510"/>
          <ac:spMkLst>
            <pc:docMk/>
            <pc:sldMk cId="992274193" sldId="259"/>
            <ac:spMk id="17" creationId="{14349A02-2576-62C1-ABCD-5F8CACABF3A1}"/>
          </ac:spMkLst>
        </pc:spChg>
        <pc:spChg chg="add del mod">
          <ac:chgData name="Eduardo Martín-Sonseca.Alonso" userId="044a8a39323ca9b2" providerId="Windows Live" clId="Web-{3DB5D27C-DA39-4C1F-A2BB-D0A24BA8D7DA}" dt="2022-10-04T09:32:33.668" v="509"/>
          <ac:spMkLst>
            <pc:docMk/>
            <pc:sldMk cId="992274193" sldId="259"/>
            <ac:spMk id="18" creationId="{2F209A0D-138C-8F00-F43D-5283A80B7F0F}"/>
          </ac:spMkLst>
        </pc:spChg>
        <pc:spChg chg="add del mod">
          <ac:chgData name="Eduardo Martín-Sonseca.Alonso" userId="044a8a39323ca9b2" providerId="Windows Live" clId="Web-{3DB5D27C-DA39-4C1F-A2BB-D0A24BA8D7DA}" dt="2022-10-04T09:32:40.715" v="511"/>
          <ac:spMkLst>
            <pc:docMk/>
            <pc:sldMk cId="992274193" sldId="259"/>
            <ac:spMk id="19" creationId="{FD23A6C7-23D4-3E1C-B449-4ECA694B34AD}"/>
          </ac:spMkLst>
        </pc:spChg>
        <pc:spChg chg="add mod">
          <ac:chgData name="Eduardo Martín-Sonseca.Alonso" userId="044a8a39323ca9b2" providerId="Windows Live" clId="Web-{3DB5D27C-DA39-4C1F-A2BB-D0A24BA8D7DA}" dt="2022-10-04T09:44:43.248" v="643" actId="1076"/>
          <ac:spMkLst>
            <pc:docMk/>
            <pc:sldMk cId="992274193" sldId="259"/>
            <ac:spMk id="20" creationId="{8CFEDB9E-B427-3CF6-2E99-4BECD19CA775}"/>
          </ac:spMkLst>
        </pc:spChg>
        <pc:spChg chg="add mod">
          <ac:chgData name="Eduardo Martín-Sonseca.Alonso" userId="044a8a39323ca9b2" providerId="Windows Live" clId="Web-{3DB5D27C-DA39-4C1F-A2BB-D0A24BA8D7DA}" dt="2022-10-04T09:40:44.727" v="607" actId="1076"/>
          <ac:spMkLst>
            <pc:docMk/>
            <pc:sldMk cId="992274193" sldId="259"/>
            <ac:spMk id="21" creationId="{21A386AB-C18D-BC64-063B-3AFE29BF8A08}"/>
          </ac:spMkLst>
        </pc:spChg>
        <pc:spChg chg="add mod">
          <ac:chgData name="Eduardo Martín-Sonseca.Alonso" userId="044a8a39323ca9b2" providerId="Windows Live" clId="Web-{3DB5D27C-DA39-4C1F-A2BB-D0A24BA8D7DA}" dt="2022-10-04T09:44:45.779" v="644" actId="1076"/>
          <ac:spMkLst>
            <pc:docMk/>
            <pc:sldMk cId="992274193" sldId="259"/>
            <ac:spMk id="22" creationId="{B7C2F746-E774-2736-EAF4-5B45C160D561}"/>
          </ac:spMkLst>
        </pc:spChg>
        <pc:spChg chg="add del">
          <ac:chgData name="Eduardo Martín-Sonseca.Alonso" userId="044a8a39323ca9b2" providerId="Windows Live" clId="Web-{3DB5D27C-DA39-4C1F-A2BB-D0A24BA8D7DA}" dt="2022-10-04T09:35:55.970" v="550"/>
          <ac:spMkLst>
            <pc:docMk/>
            <pc:sldMk cId="992274193" sldId="259"/>
            <ac:spMk id="23" creationId="{324B7BAD-9CB2-7958-EFC0-53CF32C6B97B}"/>
          </ac:spMkLst>
        </pc:spChg>
        <pc:spChg chg="add mod">
          <ac:chgData name="Eduardo Martín-Sonseca.Alonso" userId="044a8a39323ca9b2" providerId="Windows Live" clId="Web-{3DB5D27C-DA39-4C1F-A2BB-D0A24BA8D7DA}" dt="2022-10-04T09:40:50.789" v="608" actId="1076"/>
          <ac:spMkLst>
            <pc:docMk/>
            <pc:sldMk cId="992274193" sldId="259"/>
            <ac:spMk id="24" creationId="{66F25F73-9EC2-2F10-8F63-4E4BC279D6FB}"/>
          </ac:spMkLst>
        </pc:spChg>
        <pc:spChg chg="add mod">
          <ac:chgData name="Eduardo Martín-Sonseca.Alonso" userId="044a8a39323ca9b2" providerId="Windows Live" clId="Web-{3DB5D27C-DA39-4C1F-A2BB-D0A24BA8D7DA}" dt="2022-10-04T09:44:38.061" v="641" actId="1076"/>
          <ac:spMkLst>
            <pc:docMk/>
            <pc:sldMk cId="992274193" sldId="259"/>
            <ac:spMk id="25" creationId="{BFED4D29-C50E-6B24-3F8C-1704D1089DD8}"/>
          </ac:spMkLst>
        </pc:spChg>
        <pc:spChg chg="add mod">
          <ac:chgData name="Eduardo Martín-Sonseca.Alonso" userId="044a8a39323ca9b2" providerId="Windows Live" clId="Web-{3DB5D27C-DA39-4C1F-A2BB-D0A24BA8D7DA}" dt="2022-10-04T09:44:40.404" v="642" actId="1076"/>
          <ac:spMkLst>
            <pc:docMk/>
            <pc:sldMk cId="992274193" sldId="259"/>
            <ac:spMk id="26" creationId="{7C8434F3-8A38-DCBB-AA79-8A5A8F9B6E20}"/>
          </ac:spMkLst>
        </pc:spChg>
        <pc:picChg chg="add">
          <ac:chgData name="Eduardo Martín-Sonseca.Alonso" userId="044a8a39323ca9b2" providerId="Windows Live" clId="Web-{3DB5D27C-DA39-4C1F-A2BB-D0A24BA8D7DA}" dt="2022-10-04T09:31:25.775" v="492"/>
          <ac:picMkLst>
            <pc:docMk/>
            <pc:sldMk cId="992274193" sldId="259"/>
            <ac:picMk id="5" creationId="{5B36CB43-E7A6-BD76-CCF3-C4308F7F9EF4}"/>
          </ac:picMkLst>
        </pc:picChg>
        <pc:cxnChg chg="add">
          <ac:chgData name="Eduardo Martín-Sonseca.Alonso" userId="044a8a39323ca9b2" providerId="Windows Live" clId="Web-{3DB5D27C-DA39-4C1F-A2BB-D0A24BA8D7DA}" dt="2022-10-04T09:31:25.775" v="492"/>
          <ac:cxnSpMkLst>
            <pc:docMk/>
            <pc:sldMk cId="992274193" sldId="259"/>
            <ac:cxnSpMk id="9" creationId="{A7F400EE-A8A5-48AF-B4D6-291B52C6F0B0}"/>
          </ac:cxnSpMkLst>
        </pc:cxnChg>
      </pc:sldChg>
      <pc:sldChg chg="addSp delSp modSp new del mod modClrScheme chgLayout">
        <pc:chgData name="Eduardo Martín-Sonseca.Alonso" userId="044a8a39323ca9b2" providerId="Windows Live" clId="Web-{3DB5D27C-DA39-4C1F-A2BB-D0A24BA8D7DA}" dt="2022-10-04T08:40:05.725" v="311"/>
        <pc:sldMkLst>
          <pc:docMk/>
          <pc:sldMk cId="3769203154" sldId="260"/>
        </pc:sldMkLst>
        <pc:spChg chg="mod ord">
          <ac:chgData name="Eduardo Martín-Sonseca.Alonso" userId="044a8a39323ca9b2" providerId="Windows Live" clId="Web-{3DB5D27C-DA39-4C1F-A2BB-D0A24BA8D7DA}" dt="2022-10-04T08:24:54.082" v="22"/>
          <ac:spMkLst>
            <pc:docMk/>
            <pc:sldMk cId="3769203154" sldId="260"/>
            <ac:spMk id="2" creationId="{957F4B2D-2131-6D1C-F16A-FA8351BC2D8F}"/>
          </ac:spMkLst>
        </pc:spChg>
        <pc:spChg chg="del mod ord">
          <ac:chgData name="Eduardo Martín-Sonseca.Alonso" userId="044a8a39323ca9b2" providerId="Windows Live" clId="Web-{3DB5D27C-DA39-4C1F-A2BB-D0A24BA8D7DA}" dt="2022-10-04T08:39:29.645" v="309"/>
          <ac:spMkLst>
            <pc:docMk/>
            <pc:sldMk cId="3769203154" sldId="260"/>
            <ac:spMk id="3" creationId="{1484801D-8388-A8E7-CA9B-33285A6A8258}"/>
          </ac:spMkLst>
        </pc:spChg>
        <pc:spChg chg="add del mod">
          <ac:chgData name="Eduardo Martín-Sonseca.Alonso" userId="044a8a39323ca9b2" providerId="Windows Live" clId="Web-{3DB5D27C-DA39-4C1F-A2BB-D0A24BA8D7DA}" dt="2022-10-04T08:25:22.645" v="33"/>
          <ac:spMkLst>
            <pc:docMk/>
            <pc:sldMk cId="3769203154" sldId="260"/>
            <ac:spMk id="4" creationId="{466B855B-5B76-826A-0E11-2F6DBF7907AF}"/>
          </ac:spMkLst>
        </pc:spChg>
        <pc:spChg chg="add del mod">
          <ac:chgData name="Eduardo Martín-Sonseca.Alonso" userId="044a8a39323ca9b2" providerId="Windows Live" clId="Web-{3DB5D27C-DA39-4C1F-A2BB-D0A24BA8D7DA}" dt="2022-10-04T08:33:04.693" v="240"/>
          <ac:spMkLst>
            <pc:docMk/>
            <pc:sldMk cId="3769203154" sldId="260"/>
            <ac:spMk id="6" creationId="{D950787E-2C5D-6BC6-9E6F-E1D9AE053562}"/>
          </ac:spMkLst>
        </pc:spChg>
        <pc:spChg chg="add">
          <ac:chgData name="Eduardo Martín-Sonseca.Alonso" userId="044a8a39323ca9b2" providerId="Windows Live" clId="Web-{3DB5D27C-DA39-4C1F-A2BB-D0A24BA8D7DA}" dt="2022-10-04T08:33:05.725" v="241"/>
          <ac:spMkLst>
            <pc:docMk/>
            <pc:sldMk cId="3769203154" sldId="260"/>
            <ac:spMk id="8" creationId="{070736F9-43D1-9B24-3513-DC40CDD54107}"/>
          </ac:spMkLst>
        </pc:spChg>
        <pc:spChg chg="add mod">
          <ac:chgData name="Eduardo Martín-Sonseca.Alonso" userId="044a8a39323ca9b2" providerId="Windows Live" clId="Web-{3DB5D27C-DA39-4C1F-A2BB-D0A24BA8D7DA}" dt="2022-10-04T08:39:29.645" v="309"/>
          <ac:spMkLst>
            <pc:docMk/>
            <pc:sldMk cId="3769203154" sldId="260"/>
            <ac:spMk id="10" creationId="{13917325-BCBC-17D5-771D-EB5170CE2D37}"/>
          </ac:spMkLst>
        </pc:spChg>
      </pc:sldChg>
    </pc:docChg>
  </pc:docChgLst>
  <pc:docChgLst>
    <pc:chgData name="luis fernandez" userId="7ba62ef74e42bc87" providerId="Windows Live" clId="Web-{DBA603C0-A459-4D80-9237-AE2C2946D226}"/>
    <pc:docChg chg="modSld">
      <pc:chgData name="luis fernandez" userId="7ba62ef74e42bc87" providerId="Windows Live" clId="Web-{DBA603C0-A459-4D80-9237-AE2C2946D226}" dt="2022-10-04T08:20:45.180" v="0"/>
      <pc:docMkLst>
        <pc:docMk/>
      </pc:docMkLst>
      <pc:sldChg chg="delSp">
        <pc:chgData name="luis fernandez" userId="7ba62ef74e42bc87" providerId="Windows Live" clId="Web-{DBA603C0-A459-4D80-9237-AE2C2946D226}" dt="2022-10-04T08:20:45.180" v="0"/>
        <pc:sldMkLst>
          <pc:docMk/>
          <pc:sldMk cId="1479924629" sldId="258"/>
        </pc:sldMkLst>
        <pc:spChg chg="del">
          <ac:chgData name="luis fernandez" userId="7ba62ef74e42bc87" providerId="Windows Live" clId="Web-{DBA603C0-A459-4D80-9237-AE2C2946D226}" dt="2022-10-04T08:20:45.180" v="0"/>
          <ac:spMkLst>
            <pc:docMk/>
            <pc:sldMk cId="1479924629" sldId="258"/>
            <ac:spMk id="7" creationId="{5B41D51C-D08B-3EFA-1F77-001EE791B2E3}"/>
          </ac:spMkLst>
        </pc:spChg>
      </pc:sldChg>
    </pc:docChg>
  </pc:docChgLst>
  <pc:docChgLst>
    <pc:chgData name="Eduardo Martín-Sonseca.Alonso" userId="044a8a39323ca9b2" providerId="LiveId" clId="{F6C200FF-B7C6-45EA-B94B-3E06CF3AB5C5}"/>
    <pc:docChg chg="undo custSel addSld delSld modSld">
      <pc:chgData name="Eduardo Martín-Sonseca.Alonso" userId="044a8a39323ca9b2" providerId="LiveId" clId="{F6C200FF-B7C6-45EA-B94B-3E06CF3AB5C5}" dt="2022-10-04T16:20:26.108" v="748" actId="5793"/>
      <pc:docMkLst>
        <pc:docMk/>
      </pc:docMkLst>
      <pc:sldChg chg="addSp delSp modSp mod modAnim setClrOvrMap">
        <pc:chgData name="Eduardo Martín-Sonseca.Alonso" userId="044a8a39323ca9b2" providerId="LiveId" clId="{F6C200FF-B7C6-45EA-B94B-3E06CF3AB5C5}" dt="2022-10-04T16:18:50.716" v="695"/>
        <pc:sldMkLst>
          <pc:docMk/>
          <pc:sldMk cId="1479924629" sldId="258"/>
        </pc:sldMkLst>
        <pc:spChg chg="mod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6" creationId="{FFE44297-5AAD-CA6F-4064-C2621A1C9AF8}"/>
          </ac:spMkLst>
        </pc:spChg>
        <pc:spChg chg="mod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9" creationId="{2E119BA4-44C4-4FFE-81D8-1B5FE1ABFCE7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64" creationId="{0671A8AE-40A1-4631-A6B8-581AFF065482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65" creationId="{AB58EF07-17C2-48CF-ABB0-EEF1F17CB8F0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66" creationId="{AF2F604E-43BE-4DC3-B983-E071523364F8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67" creationId="{08C9B587-E65E-4B52-B37C-ABEBB6E87928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72" creationId="{ECC07320-C2CA-4E29-8481-9D9E143C7788}"/>
          </ac:spMkLst>
        </pc:spChg>
        <pc:spChg chg="add del">
          <ac:chgData name="Eduardo Martín-Sonseca.Alonso" userId="044a8a39323ca9b2" providerId="LiveId" clId="{F6C200FF-B7C6-45EA-B94B-3E06CF3AB5C5}" dt="2022-10-04T16:16:59.806" v="682" actId="26606"/>
          <ac:spMkLst>
            <pc:docMk/>
            <pc:sldMk cId="1479924629" sldId="258"/>
            <ac:spMk id="74" creationId="{178FB36B-5BFE-42CA-BC60-1115E0D95EEC}"/>
          </ac:spMkLst>
        </pc:spChg>
        <pc:spChg chg="add del">
          <ac:chgData name="Eduardo Martín-Sonseca.Alonso" userId="044a8a39323ca9b2" providerId="LiveId" clId="{F6C200FF-B7C6-45EA-B94B-3E06CF3AB5C5}" dt="2022-10-04T16:16:43.513" v="672" actId="26606"/>
          <ac:spMkLst>
            <pc:docMk/>
            <pc:sldMk cId="1479924629" sldId="258"/>
            <ac:spMk id="79" creationId="{870A1295-61BC-4214-AA3E-D396673024D0}"/>
          </ac:spMkLst>
        </pc:spChg>
        <pc:spChg chg="add del">
          <ac:chgData name="Eduardo Martín-Sonseca.Alonso" userId="044a8a39323ca9b2" providerId="LiveId" clId="{F6C200FF-B7C6-45EA-B94B-3E06CF3AB5C5}" dt="2022-10-04T16:16:54.766" v="676" actId="26606"/>
          <ac:spMkLst>
            <pc:docMk/>
            <pc:sldMk cId="1479924629" sldId="258"/>
            <ac:spMk id="83" creationId="{AF2F604E-43BE-4DC3-B983-E071523364F8}"/>
          </ac:spMkLst>
        </pc:spChg>
        <pc:spChg chg="add del">
          <ac:chgData name="Eduardo Martín-Sonseca.Alonso" userId="044a8a39323ca9b2" providerId="LiveId" clId="{F6C200FF-B7C6-45EA-B94B-3E06CF3AB5C5}" dt="2022-10-04T16:16:54.766" v="676" actId="26606"/>
          <ac:spMkLst>
            <pc:docMk/>
            <pc:sldMk cId="1479924629" sldId="258"/>
            <ac:spMk id="85" creationId="{08C9B587-E65E-4B52-B37C-ABEBB6E87928}"/>
          </ac:spMkLst>
        </pc:spChg>
        <pc:spChg chg="add del">
          <ac:chgData name="Eduardo Martín-Sonseca.Alonso" userId="044a8a39323ca9b2" providerId="LiveId" clId="{F6C200FF-B7C6-45EA-B94B-3E06CF3AB5C5}" dt="2022-10-04T16:16:47.209" v="674" actId="26606"/>
          <ac:spMkLst>
            <pc:docMk/>
            <pc:sldMk cId="1479924629" sldId="258"/>
            <ac:spMk id="87" creationId="{6B3BAD04-E614-4C16-8360-019FCF0045AC}"/>
          </ac:spMkLst>
        </pc:spChg>
        <pc:spChg chg="add del">
          <ac:chgData name="Eduardo Martín-Sonseca.Alonso" userId="044a8a39323ca9b2" providerId="LiveId" clId="{F6C200FF-B7C6-45EA-B94B-3E06CF3AB5C5}" dt="2022-10-04T16:16:54.766" v="676" actId="26606"/>
          <ac:spMkLst>
            <pc:docMk/>
            <pc:sldMk cId="1479924629" sldId="258"/>
            <ac:spMk id="89" creationId="{E91DC736-0EF8-4F87-9146-EBF1D2EE4D3D}"/>
          </ac:spMkLst>
        </pc:spChg>
        <pc:spChg chg="add del">
          <ac:chgData name="Eduardo Martín-Sonseca.Alonso" userId="044a8a39323ca9b2" providerId="LiveId" clId="{F6C200FF-B7C6-45EA-B94B-3E06CF3AB5C5}" dt="2022-10-04T16:16:54.766" v="676" actId="26606"/>
          <ac:spMkLst>
            <pc:docMk/>
            <pc:sldMk cId="1479924629" sldId="258"/>
            <ac:spMk id="90" creationId="{097CD68E-23E3-4007-8847-CD0944C4F7BE}"/>
          </ac:spMkLst>
        </pc:spChg>
        <pc:spChg chg="add del">
          <ac:chgData name="Eduardo Martín-Sonseca.Alonso" userId="044a8a39323ca9b2" providerId="LiveId" clId="{F6C200FF-B7C6-45EA-B94B-3E06CF3AB5C5}" dt="2022-10-04T16:16:57.229" v="678" actId="26606"/>
          <ac:spMkLst>
            <pc:docMk/>
            <pc:sldMk cId="1479924629" sldId="258"/>
            <ac:spMk id="92" creationId="{36C4118A-B523-45D9-B427-8E05B2DEA65C}"/>
          </ac:spMkLst>
        </pc:spChg>
        <pc:grpChg chg="add del">
          <ac:chgData name="Eduardo Martín-Sonseca.Alonso" userId="044a8a39323ca9b2" providerId="LiveId" clId="{F6C200FF-B7C6-45EA-B94B-3E06CF3AB5C5}" dt="2022-10-04T16:16:43.513" v="672" actId="26606"/>
          <ac:grpSpMkLst>
            <pc:docMk/>
            <pc:sldMk cId="1479924629" sldId="258"/>
            <ac:grpSpMk id="81" creationId="{0B139475-2B26-4CA9-9413-DE741E49F7BB}"/>
          </ac:grpSpMkLst>
        </pc:grpChg>
        <pc:picChg chg="mod ord">
          <ac:chgData name="Eduardo Martín-Sonseca.Alonso" userId="044a8a39323ca9b2" providerId="LiveId" clId="{F6C200FF-B7C6-45EA-B94B-3E06CF3AB5C5}" dt="2022-10-04T16:16:59.806" v="682" actId="26606"/>
          <ac:picMkLst>
            <pc:docMk/>
            <pc:sldMk cId="1479924629" sldId="258"/>
            <ac:picMk id="10" creationId="{76BF477E-1037-8DBF-F6EA-9F38B8FBEE29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00.872" v="703"/>
        <pc:sldMkLst>
          <pc:docMk/>
          <pc:sldMk cId="992274193" sldId="259"/>
        </pc:sldMkLst>
        <pc:spChg chg="add del mod">
          <ac:chgData name="Eduardo Martín-Sonseca.Alonso" userId="044a8a39323ca9b2" providerId="LiveId" clId="{F6C200FF-B7C6-45EA-B94B-3E06CF3AB5C5}" dt="2022-10-04T16:16:14.568" v="667"/>
          <ac:spMkLst>
            <pc:docMk/>
            <pc:sldMk cId="992274193" sldId="259"/>
            <ac:spMk id="4" creationId="{12A9C714-CF2D-DD21-AC9C-D1474CBC83D1}"/>
          </ac:spMkLst>
        </pc:spChg>
        <pc:spChg chg="mod">
          <ac:chgData name="Eduardo Martín-Sonseca.Alonso" userId="044a8a39323ca9b2" providerId="LiveId" clId="{F6C200FF-B7C6-45EA-B94B-3E06CF3AB5C5}" dt="2022-10-04T15:13:01.337" v="0"/>
          <ac:spMkLst>
            <pc:docMk/>
            <pc:sldMk cId="992274193" sldId="259"/>
            <ac:spMk id="21" creationId="{21A386AB-C18D-BC64-063B-3AFE29BF8A08}"/>
          </ac:spMkLst>
        </pc:spChg>
        <pc:spChg chg="mod">
          <ac:chgData name="Eduardo Martín-Sonseca.Alonso" userId="044a8a39323ca9b2" providerId="LiveId" clId="{F6C200FF-B7C6-45EA-B94B-3E06CF3AB5C5}" dt="2022-10-04T15:22:57.607" v="36"/>
          <ac:spMkLst>
            <pc:docMk/>
            <pc:sldMk cId="992274193" sldId="259"/>
            <ac:spMk id="24" creationId="{66F25F73-9EC2-2F10-8F63-4E4BC279D6FB}"/>
          </ac:spMkLst>
        </pc:spChg>
        <pc:picChg chg="add del mod ord">
          <ac:chgData name="Eduardo Martín-Sonseca.Alonso" userId="044a8a39323ca9b2" providerId="LiveId" clId="{F6C200FF-B7C6-45EA-B94B-3E06CF3AB5C5}" dt="2022-10-04T16:07:11.257" v="605" actId="478"/>
          <ac:picMkLst>
            <pc:docMk/>
            <pc:sldMk cId="992274193" sldId="259"/>
            <ac:picMk id="3" creationId="{FCE40887-9591-1186-6831-F73EF6DE9105}"/>
          </ac:picMkLst>
        </pc:picChg>
        <pc:picChg chg="ord">
          <ac:chgData name="Eduardo Martín-Sonseca.Alonso" userId="044a8a39323ca9b2" providerId="LiveId" clId="{F6C200FF-B7C6-45EA-B94B-3E06CF3AB5C5}" dt="2022-10-04T16:16:58.187" v="681" actId="167"/>
          <ac:picMkLst>
            <pc:docMk/>
            <pc:sldMk cId="992274193" sldId="259"/>
            <ac:picMk id="5" creationId="{5B36CB43-E7A6-BD76-CCF3-C4308F7F9EF4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08.453" v="711"/>
        <pc:sldMkLst>
          <pc:docMk/>
          <pc:sldMk cId="3613378253" sldId="260"/>
        </pc:sldMkLst>
        <pc:picChg chg="add del mod ord">
          <ac:chgData name="Eduardo Martín-Sonseca.Alonso" userId="044a8a39323ca9b2" providerId="LiveId" clId="{F6C200FF-B7C6-45EA-B94B-3E06CF3AB5C5}" dt="2022-10-04T16:07:23.783" v="607" actId="478"/>
          <ac:picMkLst>
            <pc:docMk/>
            <pc:sldMk cId="3613378253" sldId="260"/>
            <ac:picMk id="4" creationId="{2FAEAAA0-5B10-C799-5ED9-DDB3E00422C4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16.288" v="716"/>
        <pc:sldMkLst>
          <pc:docMk/>
          <pc:sldMk cId="1106986487" sldId="261"/>
        </pc:sldMkLst>
        <pc:spChg chg="mod">
          <ac:chgData name="Eduardo Martín-Sonseca.Alonso" userId="044a8a39323ca9b2" providerId="LiveId" clId="{F6C200FF-B7C6-45EA-B94B-3E06CF3AB5C5}" dt="2022-10-04T16:07:33.667" v="608" actId="26606"/>
          <ac:spMkLst>
            <pc:docMk/>
            <pc:sldMk cId="1106986487" sldId="261"/>
            <ac:spMk id="2" creationId="{71AEC653-CF21-4A83-8228-4AB13A9E6A67}"/>
          </ac:spMkLst>
        </pc:spChg>
        <pc:spChg chg="mod">
          <ac:chgData name="Eduardo Martín-Sonseca.Alonso" userId="044a8a39323ca9b2" providerId="LiveId" clId="{F6C200FF-B7C6-45EA-B94B-3E06CF3AB5C5}" dt="2022-10-04T16:10:01.083" v="630" actId="26606"/>
          <ac:spMkLst>
            <pc:docMk/>
            <pc:sldMk cId="1106986487" sldId="261"/>
            <ac:spMk id="3" creationId="{FDA276B4-AFA8-445E-BF46-D797C1B3F0B0}"/>
          </ac:spMkLst>
        </pc:spChg>
        <pc:spChg chg="del">
          <ac:chgData name="Eduardo Martín-Sonseca.Alonso" userId="044a8a39323ca9b2" providerId="LiveId" clId="{F6C200FF-B7C6-45EA-B94B-3E06CF3AB5C5}" dt="2022-10-04T16:07:33.667" v="608" actId="26606"/>
          <ac:spMkLst>
            <pc:docMk/>
            <pc:sldMk cId="1106986487" sldId="261"/>
            <ac:spMk id="14" creationId="{F13C74B1-5B17-4795-BED0-7140497B445A}"/>
          </ac:spMkLst>
        </pc:spChg>
        <pc:spChg chg="del">
          <ac:chgData name="Eduardo Martín-Sonseca.Alonso" userId="044a8a39323ca9b2" providerId="LiveId" clId="{F6C200FF-B7C6-45EA-B94B-3E06CF3AB5C5}" dt="2022-10-04T16:07:33.667" v="608" actId="26606"/>
          <ac:spMkLst>
            <pc:docMk/>
            <pc:sldMk cId="1106986487" sldId="261"/>
            <ac:spMk id="16" creationId="{D4974D33-8DC5-464E-8C6D-BE58F0669C17}"/>
          </ac:spMkLst>
        </pc:spChg>
        <pc:spChg chg="add del">
          <ac:chgData name="Eduardo Martín-Sonseca.Alonso" userId="044a8a39323ca9b2" providerId="LiveId" clId="{F6C200FF-B7C6-45EA-B94B-3E06CF3AB5C5}" dt="2022-10-04T16:10:01.083" v="630" actId="26606"/>
          <ac:spMkLst>
            <pc:docMk/>
            <pc:sldMk cId="1106986487" sldId="261"/>
            <ac:spMk id="21" creationId="{04812C46-200A-4DEB-A05E-3ED6C68C2387}"/>
          </ac:spMkLst>
        </pc:spChg>
        <pc:spChg chg="add del">
          <ac:chgData name="Eduardo Martín-Sonseca.Alonso" userId="044a8a39323ca9b2" providerId="LiveId" clId="{F6C200FF-B7C6-45EA-B94B-3E06CF3AB5C5}" dt="2022-10-04T16:10:01.083" v="630" actId="26606"/>
          <ac:spMkLst>
            <pc:docMk/>
            <pc:sldMk cId="1106986487" sldId="261"/>
            <ac:spMk id="23" creationId="{D1EA859B-E555-4109-94F3-6700E046E008}"/>
          </ac:spMkLst>
        </pc:spChg>
        <pc:spChg chg="add del">
          <ac:chgData name="Eduardo Martín-Sonseca.Alonso" userId="044a8a39323ca9b2" providerId="LiveId" clId="{F6C200FF-B7C6-45EA-B94B-3E06CF3AB5C5}" dt="2022-10-04T16:10:01.083" v="630" actId="26606"/>
          <ac:spMkLst>
            <pc:docMk/>
            <pc:sldMk cId="1106986487" sldId="261"/>
            <ac:spMk id="28" creationId="{04812C46-200A-4DEB-A05E-3ED6C68C2387}"/>
          </ac:spMkLst>
        </pc:spChg>
        <pc:spChg chg="add del">
          <ac:chgData name="Eduardo Martín-Sonseca.Alonso" userId="044a8a39323ca9b2" providerId="LiveId" clId="{F6C200FF-B7C6-45EA-B94B-3E06CF3AB5C5}" dt="2022-10-04T16:10:01.083" v="630" actId="26606"/>
          <ac:spMkLst>
            <pc:docMk/>
            <pc:sldMk cId="1106986487" sldId="261"/>
            <ac:spMk id="30" creationId="{D1EA859B-E555-4109-94F3-6700E046E008}"/>
          </ac:spMkLst>
        </pc:spChg>
        <pc:picChg chg="add del mod">
          <ac:chgData name="Eduardo Martín-Sonseca.Alonso" userId="044a8a39323ca9b2" providerId="LiveId" clId="{F6C200FF-B7C6-45EA-B94B-3E06CF3AB5C5}" dt="2022-10-04T16:08:29.426" v="613"/>
          <ac:picMkLst>
            <pc:docMk/>
            <pc:sldMk cId="1106986487" sldId="261"/>
            <ac:picMk id="4" creationId="{032A010B-B62F-72AB-DF97-6CB8A8DDA6C0}"/>
          </ac:picMkLst>
        </pc:picChg>
        <pc:picChg chg="mod ord">
          <ac:chgData name="Eduardo Martín-Sonseca.Alonso" userId="044a8a39323ca9b2" providerId="LiveId" clId="{F6C200FF-B7C6-45EA-B94B-3E06CF3AB5C5}" dt="2022-10-04T16:07:33.667" v="608" actId="26606"/>
          <ac:picMkLst>
            <pc:docMk/>
            <pc:sldMk cId="1106986487" sldId="261"/>
            <ac:picMk id="5" creationId="{21B6396A-5947-91FB-1762-0DA1EB72CEC5}"/>
          </ac:picMkLst>
        </pc:picChg>
      </pc:sldChg>
      <pc:sldChg chg="addSp delSp modSp add del mod modAnim">
        <pc:chgData name="Eduardo Martín-Sonseca.Alonso" userId="044a8a39323ca9b2" providerId="LiveId" clId="{F6C200FF-B7C6-45EA-B94B-3E06CF3AB5C5}" dt="2022-10-04T16:19:24.011" v="721"/>
        <pc:sldMkLst>
          <pc:docMk/>
          <pc:sldMk cId="1015946967" sldId="262"/>
        </pc:sldMkLst>
        <pc:spChg chg="mod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2" creationId="{EEFFF1FB-241B-4CF4-A2C7-CFE2DA1A9AD1}"/>
          </ac:spMkLst>
        </pc:spChg>
        <pc:spChg chg="mod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4" creationId="{547BDE46-D058-433A-9BA3-B8680CF7D8BA}"/>
          </ac:spMkLst>
        </pc:spChg>
        <pc:spChg chg="del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10" creationId="{F13C74B1-5B17-4795-BED0-7140497B445A}"/>
          </ac:spMkLst>
        </pc:spChg>
        <pc:spChg chg="del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12" creationId="{D4974D33-8DC5-464E-8C6D-BE58F0669C17}"/>
          </ac:spMkLst>
        </pc:spChg>
        <pc:spChg chg="add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17" creationId="{04812C46-200A-4DEB-A05E-3ED6C68C2387}"/>
          </ac:spMkLst>
        </pc:spChg>
        <pc:spChg chg="add">
          <ac:chgData name="Eduardo Martín-Sonseca.Alonso" userId="044a8a39323ca9b2" providerId="LiveId" clId="{F6C200FF-B7C6-45EA-B94B-3E06CF3AB5C5}" dt="2022-10-04T16:10:14.765" v="632" actId="26606"/>
          <ac:spMkLst>
            <pc:docMk/>
            <pc:sldMk cId="1015946967" sldId="262"/>
            <ac:spMk id="19" creationId="{D1EA859B-E555-4109-94F3-6700E046E008}"/>
          </ac:spMkLst>
        </pc:spChg>
        <pc:picChg chg="add del mod">
          <ac:chgData name="Eduardo Martín-Sonseca.Alonso" userId="044a8a39323ca9b2" providerId="LiveId" clId="{F6C200FF-B7C6-45EA-B94B-3E06CF3AB5C5}" dt="2022-10-04T16:08:07.028" v="611" actId="478"/>
          <ac:picMkLst>
            <pc:docMk/>
            <pc:sldMk cId="1015946967" sldId="262"/>
            <ac:picMk id="3" creationId="{5A8AE9C6-D1A7-0FF4-271A-1C7FA8E060F4}"/>
          </ac:picMkLst>
        </pc:picChg>
        <pc:picChg chg="mod ord">
          <ac:chgData name="Eduardo Martín-Sonseca.Alonso" userId="044a8a39323ca9b2" providerId="LiveId" clId="{F6C200FF-B7C6-45EA-B94B-3E06CF3AB5C5}" dt="2022-10-04T16:10:14.765" v="632" actId="26606"/>
          <ac:picMkLst>
            <pc:docMk/>
            <pc:sldMk cId="1015946967" sldId="262"/>
            <ac:picMk id="6" creationId="{79AA5A64-38BA-1418-E9EA-6EB7A8A88E30}"/>
          </ac:picMkLst>
        </pc:picChg>
        <pc:picChg chg="add del mod ord">
          <ac:chgData name="Eduardo Martín-Sonseca.Alonso" userId="044a8a39323ca9b2" providerId="LiveId" clId="{F6C200FF-B7C6-45EA-B94B-3E06CF3AB5C5}" dt="2022-10-04T16:08:37.101" v="615" actId="478"/>
          <ac:picMkLst>
            <pc:docMk/>
            <pc:sldMk cId="1015946967" sldId="262"/>
            <ac:picMk id="7" creationId="{A3EE4586-9C1E-5459-8850-6B7767C1F058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30.015" v="725"/>
        <pc:sldMkLst>
          <pc:docMk/>
          <pc:sldMk cId="3858405899" sldId="263"/>
        </pc:sldMkLst>
        <pc:spChg chg="mod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2" creationId="{0CD28B4F-CA59-40E4-9706-0BB2A315AE0A}"/>
          </ac:spMkLst>
        </pc:spChg>
        <pc:spChg chg="mod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4" creationId="{A779A601-EB60-48FD-93E8-41E0FF30C6FB}"/>
          </ac:spMkLst>
        </pc:spChg>
        <pc:spChg chg="del">
          <ac:chgData name="Eduardo Martín-Sonseca.Alonso" userId="044a8a39323ca9b2" providerId="LiveId" clId="{F6C200FF-B7C6-45EA-B94B-3E06CF3AB5C5}" dt="2022-10-04T16:11:28.615" v="637" actId="26606"/>
          <ac:spMkLst>
            <pc:docMk/>
            <pc:sldMk cId="3858405899" sldId="263"/>
            <ac:spMk id="10" creationId="{F13C74B1-5B17-4795-BED0-7140497B445A}"/>
          </ac:spMkLst>
        </pc:spChg>
        <pc:spChg chg="del">
          <ac:chgData name="Eduardo Martín-Sonseca.Alonso" userId="044a8a39323ca9b2" providerId="LiveId" clId="{F6C200FF-B7C6-45EA-B94B-3E06CF3AB5C5}" dt="2022-10-04T16:11:28.615" v="637" actId="26606"/>
          <ac:spMkLst>
            <pc:docMk/>
            <pc:sldMk cId="3858405899" sldId="263"/>
            <ac:spMk id="12" creationId="{D4974D33-8DC5-464E-8C6D-BE58F0669C17}"/>
          </ac:spMkLst>
        </pc:spChg>
        <pc:spChg chg="add del">
          <ac:chgData name="Eduardo Martín-Sonseca.Alonso" userId="044a8a39323ca9b2" providerId="LiveId" clId="{F6C200FF-B7C6-45EA-B94B-3E06CF3AB5C5}" dt="2022-10-04T16:12:31.588" v="645" actId="26606"/>
          <ac:spMkLst>
            <pc:docMk/>
            <pc:sldMk cId="3858405899" sldId="263"/>
            <ac:spMk id="17" creationId="{04812C46-200A-4DEB-A05E-3ED6C68C2387}"/>
          </ac:spMkLst>
        </pc:spChg>
        <pc:spChg chg="add del">
          <ac:chgData name="Eduardo Martín-Sonseca.Alonso" userId="044a8a39323ca9b2" providerId="LiveId" clId="{F6C200FF-B7C6-45EA-B94B-3E06CF3AB5C5}" dt="2022-10-04T16:12:31.588" v="645" actId="26606"/>
          <ac:spMkLst>
            <pc:docMk/>
            <pc:sldMk cId="3858405899" sldId="263"/>
            <ac:spMk id="19" creationId="{D1EA859B-E555-4109-94F3-6700E046E008}"/>
          </ac:spMkLst>
        </pc:spChg>
        <pc:spChg chg="add del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24" creationId="{F94AA2BD-2E3F-4B1D-8127-5744B8115311}"/>
          </ac:spMkLst>
        </pc:spChg>
        <pc:spChg chg="add del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26" creationId="{4BD02261-2DC8-4AA8-9E16-7751AE892445}"/>
          </ac:spMkLst>
        </pc:spChg>
        <pc:spChg chg="add del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28" creationId="{3D752CF2-2291-40B5-B462-C17B174C10BC}"/>
          </ac:spMkLst>
        </pc:spChg>
        <pc:spChg chg="add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33" creationId="{04812C46-200A-4DEB-A05E-3ED6C68C2387}"/>
          </ac:spMkLst>
        </pc:spChg>
        <pc:spChg chg="add">
          <ac:chgData name="Eduardo Martín-Sonseca.Alonso" userId="044a8a39323ca9b2" providerId="LiveId" clId="{F6C200FF-B7C6-45EA-B94B-3E06CF3AB5C5}" dt="2022-10-04T16:12:58.741" v="649" actId="26606"/>
          <ac:spMkLst>
            <pc:docMk/>
            <pc:sldMk cId="3858405899" sldId="263"/>
            <ac:spMk id="35" creationId="{D1EA859B-E555-4109-94F3-6700E046E008}"/>
          </ac:spMkLst>
        </pc:spChg>
        <pc:picChg chg="add del mod">
          <ac:chgData name="Eduardo Martín-Sonseca.Alonso" userId="044a8a39323ca9b2" providerId="LiveId" clId="{F6C200FF-B7C6-45EA-B94B-3E06CF3AB5C5}" dt="2022-10-04T16:10:36.699" v="634" actId="478"/>
          <ac:picMkLst>
            <pc:docMk/>
            <pc:sldMk cId="3858405899" sldId="263"/>
            <ac:picMk id="3" creationId="{322A5B0C-DB93-3457-621A-E7B552D74C25}"/>
          </ac:picMkLst>
        </pc:picChg>
        <pc:picChg chg="del mod ord">
          <ac:chgData name="Eduardo Martín-Sonseca.Alonso" userId="044a8a39323ca9b2" providerId="LiveId" clId="{F6C200FF-B7C6-45EA-B94B-3E06CF3AB5C5}" dt="2022-10-04T16:12:43.001" v="646" actId="478"/>
          <ac:picMkLst>
            <pc:docMk/>
            <pc:sldMk cId="3858405899" sldId="263"/>
            <ac:picMk id="6" creationId="{C263EEF0-96AD-EB64-177B-B07104601C26}"/>
          </ac:picMkLst>
        </pc:picChg>
        <pc:picChg chg="add mod ord">
          <ac:chgData name="Eduardo Martín-Sonseca.Alonso" userId="044a8a39323ca9b2" providerId="LiveId" clId="{F6C200FF-B7C6-45EA-B94B-3E06CF3AB5C5}" dt="2022-10-04T16:12:49.779" v="648" actId="167"/>
          <ac:picMkLst>
            <pc:docMk/>
            <pc:sldMk cId="3858405899" sldId="263"/>
            <ac:picMk id="7" creationId="{CB28650D-5BCE-E86D-9875-DDB208C75F95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35.707" v="730"/>
        <pc:sldMkLst>
          <pc:docMk/>
          <pc:sldMk cId="3580276719" sldId="264"/>
        </pc:sldMkLst>
        <pc:spChg chg="mod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2" creationId="{8BC7EFD9-5CAF-431F-A9FF-09DE566F3543}"/>
          </ac:spMkLst>
        </pc:spChg>
        <pc:spChg chg="mod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3" creationId="{29A8ECE2-FE08-4C93-9877-2C065094BC53}"/>
          </ac:spMkLst>
        </pc:spChg>
        <pc:spChg chg="del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21" creationId="{F13C74B1-5B17-4795-BED0-7140497B445A}"/>
          </ac:spMkLst>
        </pc:spChg>
        <pc:spChg chg="del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23" creationId="{D4974D33-8DC5-464E-8C6D-BE58F0669C17}"/>
          </ac:spMkLst>
        </pc:spChg>
        <pc:spChg chg="add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28" creationId="{04812C46-200A-4DEB-A05E-3ED6C68C2387}"/>
          </ac:spMkLst>
        </pc:spChg>
        <pc:spChg chg="add">
          <ac:chgData name="Eduardo Martín-Sonseca.Alonso" userId="044a8a39323ca9b2" providerId="LiveId" clId="{F6C200FF-B7C6-45EA-B94B-3E06CF3AB5C5}" dt="2022-10-04T16:13:17.578" v="652" actId="26606"/>
          <ac:spMkLst>
            <pc:docMk/>
            <pc:sldMk cId="3580276719" sldId="264"/>
            <ac:spMk id="30" creationId="{D1EA859B-E555-4109-94F3-6700E046E008}"/>
          </ac:spMkLst>
        </pc:spChg>
        <pc:picChg chg="add del mod">
          <ac:chgData name="Eduardo Martín-Sonseca.Alonso" userId="044a8a39323ca9b2" providerId="LiveId" clId="{F6C200FF-B7C6-45EA-B94B-3E06CF3AB5C5}" dt="2022-10-04T16:10:50.289" v="635" actId="478"/>
          <ac:picMkLst>
            <pc:docMk/>
            <pc:sldMk cId="3580276719" sldId="264"/>
            <ac:picMk id="4" creationId="{966DBF5B-50F7-275E-84B0-A0A5B1DBDF38}"/>
          </ac:picMkLst>
        </pc:picChg>
        <pc:picChg chg="del">
          <ac:chgData name="Eduardo Martín-Sonseca.Alonso" userId="044a8a39323ca9b2" providerId="LiveId" clId="{F6C200FF-B7C6-45EA-B94B-3E06CF3AB5C5}" dt="2022-10-04T16:10:51.451" v="636" actId="478"/>
          <ac:picMkLst>
            <pc:docMk/>
            <pc:sldMk cId="3580276719" sldId="264"/>
            <ac:picMk id="5" creationId="{5331785D-2CFF-B332-5634-22F0E76967B1}"/>
          </ac:picMkLst>
        </pc:picChg>
        <pc:picChg chg="add mod ord">
          <ac:chgData name="Eduardo Martín-Sonseca.Alonso" userId="044a8a39323ca9b2" providerId="LiveId" clId="{F6C200FF-B7C6-45EA-B94B-3E06CF3AB5C5}" dt="2022-10-04T16:13:09.343" v="651" actId="167"/>
          <ac:picMkLst>
            <pc:docMk/>
            <pc:sldMk cId="3580276719" sldId="264"/>
            <ac:picMk id="7" creationId="{1318ED78-26C3-DCB2-F1A0-481B28209006}"/>
          </ac:picMkLst>
        </pc:picChg>
      </pc:sldChg>
      <pc:sldChg chg="addSp delSp modSp mod modAnim">
        <pc:chgData name="Eduardo Martín-Sonseca.Alonso" userId="044a8a39323ca9b2" providerId="LiveId" clId="{F6C200FF-B7C6-45EA-B94B-3E06CF3AB5C5}" dt="2022-10-04T16:19:54.076" v="737"/>
        <pc:sldMkLst>
          <pc:docMk/>
          <pc:sldMk cId="4137332662" sldId="265"/>
        </pc:sldMkLst>
        <pc:spChg chg="add mod">
          <ac:chgData name="Eduardo Martín-Sonseca.Alonso" userId="044a8a39323ca9b2" providerId="LiveId" clId="{F6C200FF-B7C6-45EA-B94B-3E06CF3AB5C5}" dt="2022-10-04T15:28:29.326" v="188" actId="14100"/>
          <ac:spMkLst>
            <pc:docMk/>
            <pc:sldMk cId="4137332662" sldId="265"/>
            <ac:spMk id="4" creationId="{F1E1F019-AE81-B16F-5ABB-78D9B2DD70F3}"/>
          </ac:spMkLst>
        </pc:spChg>
        <pc:picChg chg="add del mod">
          <ac:chgData name="Eduardo Martín-Sonseca.Alonso" userId="044a8a39323ca9b2" providerId="LiveId" clId="{F6C200FF-B7C6-45EA-B94B-3E06CF3AB5C5}" dt="2022-10-04T16:11:48.582" v="638" actId="478"/>
          <ac:picMkLst>
            <pc:docMk/>
            <pc:sldMk cId="4137332662" sldId="265"/>
            <ac:picMk id="5" creationId="{D55F3B91-4FEB-F50C-F3F7-000E22ACE4B6}"/>
          </ac:picMkLst>
        </pc:picChg>
      </pc:sldChg>
      <pc:sldChg chg="addSp delSp modSp new add del mod modAnim">
        <pc:chgData name="Eduardo Martín-Sonseca.Alonso" userId="044a8a39323ca9b2" providerId="LiveId" clId="{F6C200FF-B7C6-45EA-B94B-3E06CF3AB5C5}" dt="2022-10-04T16:19:58.594" v="739"/>
        <pc:sldMkLst>
          <pc:docMk/>
          <pc:sldMk cId="1986842871" sldId="266"/>
        </pc:sldMkLst>
        <pc:spChg chg="mod">
          <ac:chgData name="Eduardo Martín-Sonseca.Alonso" userId="044a8a39323ca9b2" providerId="LiveId" clId="{F6C200FF-B7C6-45EA-B94B-3E06CF3AB5C5}" dt="2022-10-04T15:13:24.683" v="35" actId="20577"/>
          <ac:spMkLst>
            <pc:docMk/>
            <pc:sldMk cId="1986842871" sldId="266"/>
            <ac:spMk id="2" creationId="{F0C22993-4CD9-EBAF-934E-DB27FCD13528}"/>
          </ac:spMkLst>
        </pc:spChg>
        <pc:spChg chg="add mod">
          <ac:chgData name="Eduardo Martín-Sonseca.Alonso" userId="044a8a39323ca9b2" providerId="LiveId" clId="{F6C200FF-B7C6-45EA-B94B-3E06CF3AB5C5}" dt="2022-10-04T15:28:36.149" v="189"/>
          <ac:spMkLst>
            <pc:docMk/>
            <pc:sldMk cId="1986842871" sldId="266"/>
            <ac:spMk id="4" creationId="{EEC22C99-7282-A5BD-FD99-9AA99FF036C0}"/>
          </ac:spMkLst>
        </pc:spChg>
        <pc:picChg chg="add del mod">
          <ac:chgData name="Eduardo Martín-Sonseca.Alonso" userId="044a8a39323ca9b2" providerId="LiveId" clId="{F6C200FF-B7C6-45EA-B94B-3E06CF3AB5C5}" dt="2022-10-04T16:11:56.713" v="641" actId="478"/>
          <ac:picMkLst>
            <pc:docMk/>
            <pc:sldMk cId="1986842871" sldId="266"/>
            <ac:picMk id="5" creationId="{ED840ED9-B71A-A36C-0B28-AB30DE668FA3}"/>
          </ac:picMkLst>
        </pc:picChg>
      </pc:sldChg>
      <pc:sldChg chg="addSp delSp modSp new mod modAnim">
        <pc:chgData name="Eduardo Martín-Sonseca.Alonso" userId="044a8a39323ca9b2" providerId="LiveId" clId="{F6C200FF-B7C6-45EA-B94B-3E06CF3AB5C5}" dt="2022-10-04T16:20:04.859" v="741"/>
        <pc:sldMkLst>
          <pc:docMk/>
          <pc:sldMk cId="147166308" sldId="267"/>
        </pc:sldMkLst>
        <pc:spChg chg="mod">
          <ac:chgData name="Eduardo Martín-Sonseca.Alonso" userId="044a8a39323ca9b2" providerId="LiveId" clId="{F6C200FF-B7C6-45EA-B94B-3E06CF3AB5C5}" dt="2022-10-04T15:23:12.354" v="50" actId="20577"/>
          <ac:spMkLst>
            <pc:docMk/>
            <pc:sldMk cId="147166308" sldId="267"/>
            <ac:spMk id="2" creationId="{AF782538-6BA3-40E9-97C7-BA07F82D710C}"/>
          </ac:spMkLst>
        </pc:spChg>
        <pc:spChg chg="add mod">
          <ac:chgData name="Eduardo Martín-Sonseca.Alonso" userId="044a8a39323ca9b2" providerId="LiveId" clId="{F6C200FF-B7C6-45EA-B94B-3E06CF3AB5C5}" dt="2022-10-04T15:28:38.288" v="190"/>
          <ac:spMkLst>
            <pc:docMk/>
            <pc:sldMk cId="147166308" sldId="267"/>
            <ac:spMk id="4" creationId="{458A7921-403F-ED21-3E2F-51270E6BAA2B}"/>
          </ac:spMkLst>
        </pc:spChg>
        <pc:picChg chg="add del mod">
          <ac:chgData name="Eduardo Martín-Sonseca.Alonso" userId="044a8a39323ca9b2" providerId="LiveId" clId="{F6C200FF-B7C6-45EA-B94B-3E06CF3AB5C5}" dt="2022-10-04T16:11:58.535" v="642" actId="478"/>
          <ac:picMkLst>
            <pc:docMk/>
            <pc:sldMk cId="147166308" sldId="267"/>
            <ac:picMk id="5" creationId="{787E73FC-C81F-63B4-CE99-08439105FB8E}"/>
          </ac:picMkLst>
        </pc:picChg>
      </pc:sldChg>
      <pc:sldChg chg="addSp delSp modSp new mod modAnim">
        <pc:chgData name="Eduardo Martín-Sonseca.Alonso" userId="044a8a39323ca9b2" providerId="LiveId" clId="{F6C200FF-B7C6-45EA-B94B-3E06CF3AB5C5}" dt="2022-10-04T16:20:09.530" v="743"/>
        <pc:sldMkLst>
          <pc:docMk/>
          <pc:sldMk cId="2542492578" sldId="268"/>
        </pc:sldMkLst>
        <pc:spChg chg="mod">
          <ac:chgData name="Eduardo Martín-Sonseca.Alonso" userId="044a8a39323ca9b2" providerId="LiveId" clId="{F6C200FF-B7C6-45EA-B94B-3E06CF3AB5C5}" dt="2022-10-04T15:25:21.033" v="83" actId="20577"/>
          <ac:spMkLst>
            <pc:docMk/>
            <pc:sldMk cId="2542492578" sldId="268"/>
            <ac:spMk id="2" creationId="{8607B768-0810-B456-80FF-C4AE6555F84F}"/>
          </ac:spMkLst>
        </pc:spChg>
        <pc:spChg chg="add mod">
          <ac:chgData name="Eduardo Martín-Sonseca.Alonso" userId="044a8a39323ca9b2" providerId="LiveId" clId="{F6C200FF-B7C6-45EA-B94B-3E06CF3AB5C5}" dt="2022-10-04T15:28:40.394" v="191"/>
          <ac:spMkLst>
            <pc:docMk/>
            <pc:sldMk cId="2542492578" sldId="268"/>
            <ac:spMk id="4" creationId="{3E441317-6587-C5CB-E408-F463C0E185BF}"/>
          </ac:spMkLst>
        </pc:spChg>
        <pc:picChg chg="add del mod">
          <ac:chgData name="Eduardo Martín-Sonseca.Alonso" userId="044a8a39323ca9b2" providerId="LiveId" clId="{F6C200FF-B7C6-45EA-B94B-3E06CF3AB5C5}" dt="2022-10-04T16:12:01.045" v="643" actId="478"/>
          <ac:picMkLst>
            <pc:docMk/>
            <pc:sldMk cId="2542492578" sldId="268"/>
            <ac:picMk id="5" creationId="{B1FCBD92-22AD-4AFA-0EF1-21F7C6E9884C}"/>
          </ac:picMkLst>
        </pc:picChg>
      </pc:sldChg>
      <pc:sldChg chg="addSp delSp modSp new mod modAnim">
        <pc:chgData name="Eduardo Martín-Sonseca.Alonso" userId="044a8a39323ca9b2" providerId="LiveId" clId="{F6C200FF-B7C6-45EA-B94B-3E06CF3AB5C5}" dt="2022-10-04T16:20:14.892" v="745"/>
        <pc:sldMkLst>
          <pc:docMk/>
          <pc:sldMk cId="2049985783" sldId="269"/>
        </pc:sldMkLst>
        <pc:spChg chg="mod">
          <ac:chgData name="Eduardo Martín-Sonseca.Alonso" userId="044a8a39323ca9b2" providerId="LiveId" clId="{F6C200FF-B7C6-45EA-B94B-3E06CF3AB5C5}" dt="2022-10-04T15:25:34.226" v="97" actId="20577"/>
          <ac:spMkLst>
            <pc:docMk/>
            <pc:sldMk cId="2049985783" sldId="269"/>
            <ac:spMk id="2" creationId="{C72BE69A-9CC3-B6DB-D96B-D5B859E8B1E0}"/>
          </ac:spMkLst>
        </pc:spChg>
        <pc:spChg chg="add mod">
          <ac:chgData name="Eduardo Martín-Sonseca.Alonso" userId="044a8a39323ca9b2" providerId="LiveId" clId="{F6C200FF-B7C6-45EA-B94B-3E06CF3AB5C5}" dt="2022-10-04T15:28:43.098" v="192"/>
          <ac:spMkLst>
            <pc:docMk/>
            <pc:sldMk cId="2049985783" sldId="269"/>
            <ac:spMk id="4" creationId="{DD183648-FD5B-F4B3-C1E9-1BEB2C4915DD}"/>
          </ac:spMkLst>
        </pc:spChg>
        <pc:picChg chg="add del mod">
          <ac:chgData name="Eduardo Martín-Sonseca.Alonso" userId="044a8a39323ca9b2" providerId="LiveId" clId="{F6C200FF-B7C6-45EA-B94B-3E06CF3AB5C5}" dt="2022-10-04T16:12:03.760" v="644" actId="478"/>
          <ac:picMkLst>
            <pc:docMk/>
            <pc:sldMk cId="2049985783" sldId="269"/>
            <ac:picMk id="5" creationId="{82757795-4F4D-FDA7-B7D0-BF48AFA35495}"/>
          </ac:picMkLst>
        </pc:picChg>
      </pc:sldChg>
      <pc:sldChg chg="addSp delSp modSp new mod modAnim">
        <pc:chgData name="Eduardo Martín-Sonseca.Alonso" userId="044a8a39323ca9b2" providerId="LiveId" clId="{F6C200FF-B7C6-45EA-B94B-3E06CF3AB5C5}" dt="2022-10-04T16:20:19.601" v="747"/>
        <pc:sldMkLst>
          <pc:docMk/>
          <pc:sldMk cId="43089264" sldId="270"/>
        </pc:sldMkLst>
        <pc:spChg chg="mod">
          <ac:chgData name="Eduardo Martín-Sonseca.Alonso" userId="044a8a39323ca9b2" providerId="LiveId" clId="{F6C200FF-B7C6-45EA-B94B-3E06CF3AB5C5}" dt="2022-10-04T15:25:50.067" v="110" actId="20577"/>
          <ac:spMkLst>
            <pc:docMk/>
            <pc:sldMk cId="43089264" sldId="270"/>
            <ac:spMk id="2" creationId="{45FB622A-3735-1AE0-8C20-270A97E71FEC}"/>
          </ac:spMkLst>
        </pc:spChg>
        <pc:spChg chg="del mod">
          <ac:chgData name="Eduardo Martín-Sonseca.Alonso" userId="044a8a39323ca9b2" providerId="LiveId" clId="{F6C200FF-B7C6-45EA-B94B-3E06CF3AB5C5}" dt="2022-10-04T16:01:58.282" v="554" actId="21"/>
          <ac:spMkLst>
            <pc:docMk/>
            <pc:sldMk cId="43089264" sldId="270"/>
            <ac:spMk id="3" creationId="{37FBD6FF-0C7F-EEA9-373F-62397C957295}"/>
          </ac:spMkLst>
        </pc:spChg>
        <pc:spChg chg="add mod">
          <ac:chgData name="Eduardo Martín-Sonseca.Alonso" userId="044a8a39323ca9b2" providerId="LiveId" clId="{F6C200FF-B7C6-45EA-B94B-3E06CF3AB5C5}" dt="2022-10-04T15:28:45.390" v="193"/>
          <ac:spMkLst>
            <pc:docMk/>
            <pc:sldMk cId="43089264" sldId="270"/>
            <ac:spMk id="4" creationId="{8729478B-DE65-B677-CBEA-EE8228474FB1}"/>
          </ac:spMkLst>
        </pc:spChg>
        <pc:spChg chg="add del mod">
          <ac:chgData name="Eduardo Martín-Sonseca.Alonso" userId="044a8a39323ca9b2" providerId="LiveId" clId="{F6C200FF-B7C6-45EA-B94B-3E06CF3AB5C5}" dt="2022-10-04T16:01:58.282" v="554" actId="21"/>
          <ac:spMkLst>
            <pc:docMk/>
            <pc:sldMk cId="43089264" sldId="270"/>
            <ac:spMk id="5" creationId="{518EDA90-6C0F-CE35-07B2-D1E39BF2F66A}"/>
          </ac:spMkLst>
        </pc:spChg>
        <pc:spChg chg="add del mod">
          <ac:chgData name="Eduardo Martín-Sonseca.Alonso" userId="044a8a39323ca9b2" providerId="LiveId" clId="{F6C200FF-B7C6-45EA-B94B-3E06CF3AB5C5}" dt="2022-10-04T15:33:34.621" v="250" actId="478"/>
          <ac:spMkLst>
            <pc:docMk/>
            <pc:sldMk cId="43089264" sldId="270"/>
            <ac:spMk id="7" creationId="{F189E436-8B69-CEFC-9EA9-284E520A99D4}"/>
          </ac:spMkLst>
        </pc:spChg>
        <pc:spChg chg="add del mod">
          <ac:chgData name="Eduardo Martín-Sonseca.Alonso" userId="044a8a39323ca9b2" providerId="LiveId" clId="{F6C200FF-B7C6-45EA-B94B-3E06CF3AB5C5}" dt="2022-10-04T16:01:58.282" v="554" actId="21"/>
          <ac:spMkLst>
            <pc:docMk/>
            <pc:sldMk cId="43089264" sldId="270"/>
            <ac:spMk id="9" creationId="{69D1B8BC-7FC3-C276-8070-393FFD02BC5C}"/>
          </ac:spMkLst>
        </pc:spChg>
        <pc:spChg chg="add del">
          <ac:chgData name="Eduardo Martín-Sonseca.Alonso" userId="044a8a39323ca9b2" providerId="LiveId" clId="{F6C200FF-B7C6-45EA-B94B-3E06CF3AB5C5}" dt="2022-10-04T15:43:35.455" v="335" actId="22"/>
          <ac:spMkLst>
            <pc:docMk/>
            <pc:sldMk cId="43089264" sldId="270"/>
            <ac:spMk id="11" creationId="{0951AD6F-D106-2DCE-1748-E05E2DD2330F}"/>
          </ac:spMkLst>
        </pc:spChg>
        <pc:spChg chg="add del mod">
          <ac:chgData name="Eduardo Martín-Sonseca.Alonso" userId="044a8a39323ca9b2" providerId="LiveId" clId="{F6C200FF-B7C6-45EA-B94B-3E06CF3AB5C5}" dt="2022-10-04T16:01:58.282" v="554" actId="21"/>
          <ac:spMkLst>
            <pc:docMk/>
            <pc:sldMk cId="43089264" sldId="270"/>
            <ac:spMk id="12" creationId="{5101C94E-C9CE-6752-3D62-58787D00ED71}"/>
          </ac:spMkLst>
        </pc:spChg>
        <pc:spChg chg="add del mod">
          <ac:chgData name="Eduardo Martín-Sonseca.Alonso" userId="044a8a39323ca9b2" providerId="LiveId" clId="{F6C200FF-B7C6-45EA-B94B-3E06CF3AB5C5}" dt="2022-10-04T16:01:58.282" v="554" actId="21"/>
          <ac:spMkLst>
            <pc:docMk/>
            <pc:sldMk cId="43089264" sldId="270"/>
            <ac:spMk id="14" creationId="{832ACF11-A429-C4D4-2B7E-78C6ED59B063}"/>
          </ac:spMkLst>
        </pc:spChg>
        <pc:spChg chg="add del mod">
          <ac:chgData name="Eduardo Martín-Sonseca.Alonso" userId="044a8a39323ca9b2" providerId="LiveId" clId="{F6C200FF-B7C6-45EA-B94B-3E06CF3AB5C5}" dt="2022-10-04T16:02:06.394" v="555" actId="478"/>
          <ac:spMkLst>
            <pc:docMk/>
            <pc:sldMk cId="43089264" sldId="270"/>
            <ac:spMk id="16" creationId="{7105D972-ADB0-8998-D369-F3F44198D488}"/>
          </ac:spMkLst>
        </pc:spChg>
        <pc:spChg chg="add mod">
          <ac:chgData name="Eduardo Martín-Sonseca.Alonso" userId="044a8a39323ca9b2" providerId="LiveId" clId="{F6C200FF-B7C6-45EA-B94B-3E06CF3AB5C5}" dt="2022-10-04T16:02:08.171" v="556"/>
          <ac:spMkLst>
            <pc:docMk/>
            <pc:sldMk cId="43089264" sldId="270"/>
            <ac:spMk id="17" creationId="{E6B48D0B-0218-7491-FC5B-6BDB70BE77A7}"/>
          </ac:spMkLst>
        </pc:spChg>
        <pc:spChg chg="add del mod">
          <ac:chgData name="Eduardo Martín-Sonseca.Alonso" userId="044a8a39323ca9b2" providerId="LiveId" clId="{F6C200FF-B7C6-45EA-B94B-3E06CF3AB5C5}" dt="2022-10-04T16:02:23.648" v="558" actId="21"/>
          <ac:spMkLst>
            <pc:docMk/>
            <pc:sldMk cId="43089264" sldId="270"/>
            <ac:spMk id="18" creationId="{19844975-069F-06EC-9409-0CF0F9750A4B}"/>
          </ac:spMkLst>
        </pc:spChg>
        <pc:spChg chg="add del mod">
          <ac:chgData name="Eduardo Martín-Sonseca.Alonso" userId="044a8a39323ca9b2" providerId="LiveId" clId="{F6C200FF-B7C6-45EA-B94B-3E06CF3AB5C5}" dt="2022-10-04T16:02:23.648" v="558" actId="21"/>
          <ac:spMkLst>
            <pc:docMk/>
            <pc:sldMk cId="43089264" sldId="270"/>
            <ac:spMk id="19" creationId="{30B557D0-FD71-E7A7-0F6E-353596D44F3B}"/>
          </ac:spMkLst>
        </pc:spChg>
        <pc:spChg chg="add del mod">
          <ac:chgData name="Eduardo Martín-Sonseca.Alonso" userId="044a8a39323ca9b2" providerId="LiveId" clId="{F6C200FF-B7C6-45EA-B94B-3E06CF3AB5C5}" dt="2022-10-04T16:02:23.648" v="558" actId="21"/>
          <ac:spMkLst>
            <pc:docMk/>
            <pc:sldMk cId="43089264" sldId="270"/>
            <ac:spMk id="20" creationId="{56EFCCB8-BD45-B46A-1B9D-5637CD08B4E3}"/>
          </ac:spMkLst>
        </pc:spChg>
        <pc:spChg chg="add del mod">
          <ac:chgData name="Eduardo Martín-Sonseca.Alonso" userId="044a8a39323ca9b2" providerId="LiveId" clId="{F6C200FF-B7C6-45EA-B94B-3E06CF3AB5C5}" dt="2022-10-04T16:02:23.648" v="558" actId="21"/>
          <ac:spMkLst>
            <pc:docMk/>
            <pc:sldMk cId="43089264" sldId="270"/>
            <ac:spMk id="21" creationId="{7B8A84F1-8B24-E98B-84F2-A0FA2EB1A8B0}"/>
          </ac:spMkLst>
        </pc:spChg>
      </pc:sldChg>
      <pc:sldChg chg="addSp delSp modSp new mod setBg modAnim setClrOvrMap">
        <pc:chgData name="Eduardo Martín-Sonseca.Alonso" userId="044a8a39323ca9b2" providerId="LiveId" clId="{F6C200FF-B7C6-45EA-B94B-3E06CF3AB5C5}" dt="2022-10-04T16:20:26.108" v="748" actId="5793"/>
        <pc:sldMkLst>
          <pc:docMk/>
          <pc:sldMk cId="2585561534" sldId="271"/>
        </pc:sldMkLst>
        <pc:spChg chg="del">
          <ac:chgData name="Eduardo Martín-Sonseca.Alonso" userId="044a8a39323ca9b2" providerId="LiveId" clId="{F6C200FF-B7C6-45EA-B94B-3E06CF3AB5C5}" dt="2022-10-04T15:25:57.898" v="112" actId="478"/>
          <ac:spMkLst>
            <pc:docMk/>
            <pc:sldMk cId="2585561534" sldId="271"/>
            <ac:spMk id="2" creationId="{4E7B6D0B-0905-90AE-2591-CFC9ED0B2BA8}"/>
          </ac:spMkLst>
        </pc:spChg>
        <pc:spChg chg="mod ord">
          <ac:chgData name="Eduardo Martín-Sonseca.Alonso" userId="044a8a39323ca9b2" providerId="LiveId" clId="{F6C200FF-B7C6-45EA-B94B-3E06CF3AB5C5}" dt="2022-10-04T16:20:26.108" v="748" actId="5793"/>
          <ac:spMkLst>
            <pc:docMk/>
            <pc:sldMk cId="2585561534" sldId="271"/>
            <ac:spMk id="3" creationId="{AC322D12-B8C2-CD13-C768-6FAFCE0E11A1}"/>
          </ac:spMkLst>
        </pc:spChg>
        <pc:spChg chg="add mod ord">
          <ac:chgData name="Eduardo Martín-Sonseca.Alonso" userId="044a8a39323ca9b2" providerId="LiveId" clId="{F6C200FF-B7C6-45EA-B94B-3E06CF3AB5C5}" dt="2022-10-04T15:30:00.851" v="216" actId="26606"/>
          <ac:spMkLst>
            <pc:docMk/>
            <pc:sldMk cId="2585561534" sldId="271"/>
            <ac:spMk id="5" creationId="{6B5D0C9E-6C94-01CE-A83A-7BBC88E25DF3}"/>
          </ac:spMkLst>
        </pc:spChg>
        <pc:spChg chg="add del">
          <ac:chgData name="Eduardo Martín-Sonseca.Alonso" userId="044a8a39323ca9b2" providerId="LiveId" clId="{F6C200FF-B7C6-45EA-B94B-3E06CF3AB5C5}" dt="2022-10-04T15:27:11.702" v="175" actId="26606"/>
          <ac:spMkLst>
            <pc:docMk/>
            <pc:sldMk cId="2585561534" sldId="271"/>
            <ac:spMk id="9" creationId="{F13C74B1-5B17-4795-BED0-7140497B445A}"/>
          </ac:spMkLst>
        </pc:spChg>
        <pc:spChg chg="add del">
          <ac:chgData name="Eduardo Martín-Sonseca.Alonso" userId="044a8a39323ca9b2" providerId="LiveId" clId="{F6C200FF-B7C6-45EA-B94B-3E06CF3AB5C5}" dt="2022-10-04T15:27:11.702" v="175" actId="26606"/>
          <ac:spMkLst>
            <pc:docMk/>
            <pc:sldMk cId="2585561534" sldId="271"/>
            <ac:spMk id="11" creationId="{D4974D33-8DC5-464E-8C6D-BE58F0669C17}"/>
          </ac:spMkLst>
        </pc:spChg>
        <pc:spChg chg="add del">
          <ac:chgData name="Eduardo Martín-Sonseca.Alonso" userId="044a8a39323ca9b2" providerId="LiveId" clId="{F6C200FF-B7C6-45EA-B94B-3E06CF3AB5C5}" dt="2022-10-04T15:27:14.609" v="177" actId="26606"/>
          <ac:spMkLst>
            <pc:docMk/>
            <pc:sldMk cId="2585561534" sldId="271"/>
            <ac:spMk id="13" creationId="{04812C46-200A-4DEB-A05E-3ED6C68C2387}"/>
          </ac:spMkLst>
        </pc:spChg>
        <pc:spChg chg="add del">
          <ac:chgData name="Eduardo Martín-Sonseca.Alonso" userId="044a8a39323ca9b2" providerId="LiveId" clId="{F6C200FF-B7C6-45EA-B94B-3E06CF3AB5C5}" dt="2022-10-04T15:27:14.609" v="177" actId="26606"/>
          <ac:spMkLst>
            <pc:docMk/>
            <pc:sldMk cId="2585561534" sldId="271"/>
            <ac:spMk id="14" creationId="{D1EA859B-E555-4109-94F3-6700E046E008}"/>
          </ac:spMkLst>
        </pc:spChg>
        <pc:spChg chg="add del">
          <ac:chgData name="Eduardo Martín-Sonseca.Alonso" userId="044a8a39323ca9b2" providerId="LiveId" clId="{F6C200FF-B7C6-45EA-B94B-3E06CF3AB5C5}" dt="2022-10-04T15:27:15.660" v="179" actId="26606"/>
          <ac:spMkLst>
            <pc:docMk/>
            <pc:sldMk cId="2585561534" sldId="271"/>
            <ac:spMk id="15" creationId="{7A5F0580-5EE9-419F-96EE-B6529EF6E7D0}"/>
          </ac:spMkLst>
        </pc:spChg>
        <pc:spChg chg="add del">
          <ac:chgData name="Eduardo Martín-Sonseca.Alonso" userId="044a8a39323ca9b2" providerId="LiveId" clId="{F6C200FF-B7C6-45EA-B94B-3E06CF3AB5C5}" dt="2022-10-04T15:27:15.660" v="179" actId="26606"/>
          <ac:spMkLst>
            <pc:docMk/>
            <pc:sldMk cId="2585561534" sldId="271"/>
            <ac:spMk id="16" creationId="{8FC9BE17-9A7B-462D-AE50-3D8777387304}"/>
          </ac:spMkLst>
        </pc:spChg>
        <pc:spChg chg="add del">
          <ac:chgData name="Eduardo Martín-Sonseca.Alonso" userId="044a8a39323ca9b2" providerId="LiveId" clId="{F6C200FF-B7C6-45EA-B94B-3E06CF3AB5C5}" dt="2022-10-04T15:27:15.660" v="179" actId="26606"/>
          <ac:spMkLst>
            <pc:docMk/>
            <pc:sldMk cId="2585561534" sldId="271"/>
            <ac:spMk id="17" creationId="{3EBE8569-6AEC-4B8C-8D53-2DE337CDBA65}"/>
          </ac:spMkLst>
        </pc:spChg>
        <pc:spChg chg="add del">
          <ac:chgData name="Eduardo Martín-Sonseca.Alonso" userId="044a8a39323ca9b2" providerId="LiveId" clId="{F6C200FF-B7C6-45EA-B94B-3E06CF3AB5C5}" dt="2022-10-04T15:27:15.660" v="179" actId="26606"/>
          <ac:spMkLst>
            <pc:docMk/>
            <pc:sldMk cId="2585561534" sldId="271"/>
            <ac:spMk id="18" creationId="{55D4142C-5077-457F-A6AD-3FECFDB39685}"/>
          </ac:spMkLst>
        </pc:spChg>
        <pc:spChg chg="add del">
          <ac:chgData name="Eduardo Martín-Sonseca.Alonso" userId="044a8a39323ca9b2" providerId="LiveId" clId="{F6C200FF-B7C6-45EA-B94B-3E06CF3AB5C5}" dt="2022-10-04T15:27:19.581" v="181" actId="26606"/>
          <ac:spMkLst>
            <pc:docMk/>
            <pc:sldMk cId="2585561534" sldId="271"/>
            <ac:spMk id="20" creationId="{8F23F8A3-8FD7-4779-8323-FDC26BE99889}"/>
          </ac:spMkLst>
        </pc:spChg>
        <pc:spChg chg="add del">
          <ac:chgData name="Eduardo Martín-Sonseca.Alonso" userId="044a8a39323ca9b2" providerId="LiveId" clId="{F6C200FF-B7C6-45EA-B94B-3E06CF3AB5C5}" dt="2022-10-04T15:27:19.581" v="181" actId="26606"/>
          <ac:spMkLst>
            <pc:docMk/>
            <pc:sldMk cId="2585561534" sldId="271"/>
            <ac:spMk id="21" creationId="{F605C4CC-A25C-416F-8333-7CB7DC97D870}"/>
          </ac:spMkLst>
        </pc:spChg>
        <pc:spChg chg="add del">
          <ac:chgData name="Eduardo Martín-Sonseca.Alonso" userId="044a8a39323ca9b2" providerId="LiveId" clId="{F6C200FF-B7C6-45EA-B94B-3E06CF3AB5C5}" dt="2022-10-04T15:29:00.323" v="195" actId="26606"/>
          <ac:spMkLst>
            <pc:docMk/>
            <pc:sldMk cId="2585561534" sldId="271"/>
            <ac:spMk id="23" creationId="{9AA72BD9-2C5A-4EDC-931F-5AA08EACA0F3}"/>
          </ac:spMkLst>
        </pc:spChg>
        <pc:spChg chg="add del">
          <ac:chgData name="Eduardo Martín-Sonseca.Alonso" userId="044a8a39323ca9b2" providerId="LiveId" clId="{F6C200FF-B7C6-45EA-B94B-3E06CF3AB5C5}" dt="2022-10-04T15:29:00.323" v="195" actId="26606"/>
          <ac:spMkLst>
            <pc:docMk/>
            <pc:sldMk cId="2585561534" sldId="271"/>
            <ac:spMk id="24" creationId="{DD3981AC-7B61-4947-BCF3-F7AA7FA385B9}"/>
          </ac:spMkLst>
        </pc:spChg>
        <pc:spChg chg="add del">
          <ac:chgData name="Eduardo Martín-Sonseca.Alonso" userId="044a8a39323ca9b2" providerId="LiveId" clId="{F6C200FF-B7C6-45EA-B94B-3E06CF3AB5C5}" dt="2022-10-04T15:29:00.323" v="195" actId="26606"/>
          <ac:spMkLst>
            <pc:docMk/>
            <pc:sldMk cId="2585561534" sldId="271"/>
            <ac:spMk id="25" creationId="{55D4142C-5077-457F-A6AD-3FECFDB39685}"/>
          </ac:spMkLst>
        </pc:spChg>
        <pc:spChg chg="add del">
          <ac:chgData name="Eduardo Martín-Sonseca.Alonso" userId="044a8a39323ca9b2" providerId="LiveId" clId="{F6C200FF-B7C6-45EA-B94B-3E06CF3AB5C5}" dt="2022-10-04T15:29:00.323" v="195" actId="26606"/>
          <ac:spMkLst>
            <pc:docMk/>
            <pc:sldMk cId="2585561534" sldId="271"/>
            <ac:spMk id="26" creationId="{7A5F0580-5EE9-419F-96EE-B6529EF6E7D0}"/>
          </ac:spMkLst>
        </pc:spChg>
        <pc:spChg chg="add del">
          <ac:chgData name="Eduardo Martín-Sonseca.Alonso" userId="044a8a39323ca9b2" providerId="LiveId" clId="{F6C200FF-B7C6-45EA-B94B-3E06CF3AB5C5}" dt="2022-10-04T15:29:29.749" v="204" actId="26606"/>
          <ac:spMkLst>
            <pc:docMk/>
            <pc:sldMk cId="2585561534" sldId="271"/>
            <ac:spMk id="31" creationId="{04812C46-200A-4DEB-A05E-3ED6C68C2387}"/>
          </ac:spMkLst>
        </pc:spChg>
        <pc:spChg chg="add del">
          <ac:chgData name="Eduardo Martín-Sonseca.Alonso" userId="044a8a39323ca9b2" providerId="LiveId" clId="{F6C200FF-B7C6-45EA-B94B-3E06CF3AB5C5}" dt="2022-10-04T15:29:29.749" v="204" actId="26606"/>
          <ac:spMkLst>
            <pc:docMk/>
            <pc:sldMk cId="2585561534" sldId="271"/>
            <ac:spMk id="33" creationId="{D1EA859B-E555-4109-94F3-6700E046E008}"/>
          </ac:spMkLst>
        </pc:spChg>
        <pc:spChg chg="add del">
          <ac:chgData name="Eduardo Martín-Sonseca.Alonso" userId="044a8a39323ca9b2" providerId="LiveId" clId="{F6C200FF-B7C6-45EA-B94B-3E06CF3AB5C5}" dt="2022-10-04T15:29:27.110" v="201" actId="26606"/>
          <ac:spMkLst>
            <pc:docMk/>
            <pc:sldMk cId="2585561534" sldId="271"/>
            <ac:spMk id="38" creationId="{3AFE8227-C443-417B-BA91-520EB1EF4559}"/>
          </ac:spMkLst>
        </pc:spChg>
        <pc:spChg chg="add del">
          <ac:chgData name="Eduardo Martín-Sonseca.Alonso" userId="044a8a39323ca9b2" providerId="LiveId" clId="{F6C200FF-B7C6-45EA-B94B-3E06CF3AB5C5}" dt="2022-10-04T15:29:27.110" v="201" actId="26606"/>
          <ac:spMkLst>
            <pc:docMk/>
            <pc:sldMk cId="2585561534" sldId="271"/>
            <ac:spMk id="40" creationId="{907741FC-B544-4A6E-B831-6789D042333D}"/>
          </ac:spMkLst>
        </pc:spChg>
        <pc:spChg chg="add del">
          <ac:chgData name="Eduardo Martín-Sonseca.Alonso" userId="044a8a39323ca9b2" providerId="LiveId" clId="{F6C200FF-B7C6-45EA-B94B-3E06CF3AB5C5}" dt="2022-10-04T15:29:27.110" v="201" actId="26606"/>
          <ac:spMkLst>
            <pc:docMk/>
            <pc:sldMk cId="2585561534" sldId="271"/>
            <ac:spMk id="42" creationId="{3F0BE7ED-7814-4273-B18A-F26CC0380380}"/>
          </ac:spMkLst>
        </pc:spChg>
        <pc:spChg chg="add del">
          <ac:chgData name="Eduardo Martín-Sonseca.Alonso" userId="044a8a39323ca9b2" providerId="LiveId" clId="{F6C200FF-B7C6-45EA-B94B-3E06CF3AB5C5}" dt="2022-10-04T15:29:29.749" v="203" actId="26606"/>
          <ac:spMkLst>
            <pc:docMk/>
            <pc:sldMk cId="2585561534" sldId="271"/>
            <ac:spMk id="44" creationId="{7A5F0580-5EE9-419F-96EE-B6529EF6E7D0}"/>
          </ac:spMkLst>
        </pc:spChg>
        <pc:spChg chg="add del">
          <ac:chgData name="Eduardo Martín-Sonseca.Alonso" userId="044a8a39323ca9b2" providerId="LiveId" clId="{F6C200FF-B7C6-45EA-B94B-3E06CF3AB5C5}" dt="2022-10-04T15:29:29.749" v="203" actId="26606"/>
          <ac:spMkLst>
            <pc:docMk/>
            <pc:sldMk cId="2585561534" sldId="271"/>
            <ac:spMk id="45" creationId="{9AA72BD9-2C5A-4EDC-931F-5AA08EACA0F3}"/>
          </ac:spMkLst>
        </pc:spChg>
        <pc:spChg chg="add del">
          <ac:chgData name="Eduardo Martín-Sonseca.Alonso" userId="044a8a39323ca9b2" providerId="LiveId" clId="{F6C200FF-B7C6-45EA-B94B-3E06CF3AB5C5}" dt="2022-10-04T15:29:29.749" v="203" actId="26606"/>
          <ac:spMkLst>
            <pc:docMk/>
            <pc:sldMk cId="2585561534" sldId="271"/>
            <ac:spMk id="46" creationId="{DD3981AC-7B61-4947-BCF3-F7AA7FA385B9}"/>
          </ac:spMkLst>
        </pc:spChg>
        <pc:spChg chg="add del">
          <ac:chgData name="Eduardo Martín-Sonseca.Alonso" userId="044a8a39323ca9b2" providerId="LiveId" clId="{F6C200FF-B7C6-45EA-B94B-3E06CF3AB5C5}" dt="2022-10-04T15:29:29.749" v="203" actId="26606"/>
          <ac:spMkLst>
            <pc:docMk/>
            <pc:sldMk cId="2585561534" sldId="271"/>
            <ac:spMk id="47" creationId="{55D4142C-5077-457F-A6AD-3FECFDB39685}"/>
          </ac:spMkLst>
        </pc:spChg>
        <pc:spChg chg="add del">
          <ac:chgData name="Eduardo Martín-Sonseca.Alonso" userId="044a8a39323ca9b2" providerId="LiveId" clId="{F6C200FF-B7C6-45EA-B94B-3E06CF3AB5C5}" dt="2022-10-04T15:30:00.851" v="216" actId="26606"/>
          <ac:spMkLst>
            <pc:docMk/>
            <pc:sldMk cId="2585561534" sldId="271"/>
            <ac:spMk id="49" creationId="{79BB35BC-D5C2-4C8B-A22A-A71E6191913B}"/>
          </ac:spMkLst>
        </pc:spChg>
        <pc:spChg chg="add del">
          <ac:chgData name="Eduardo Martín-Sonseca.Alonso" userId="044a8a39323ca9b2" providerId="LiveId" clId="{F6C200FF-B7C6-45EA-B94B-3E06CF3AB5C5}" dt="2022-10-04T15:29:48.396" v="209" actId="26606"/>
          <ac:spMkLst>
            <pc:docMk/>
            <pc:sldMk cId="2585561534" sldId="271"/>
            <ac:spMk id="54" creationId="{9AA72BD9-2C5A-4EDC-931F-5AA08EACA0F3}"/>
          </ac:spMkLst>
        </pc:spChg>
        <pc:spChg chg="add del">
          <ac:chgData name="Eduardo Martín-Sonseca.Alonso" userId="044a8a39323ca9b2" providerId="LiveId" clId="{F6C200FF-B7C6-45EA-B94B-3E06CF3AB5C5}" dt="2022-10-04T15:29:48.396" v="209" actId="26606"/>
          <ac:spMkLst>
            <pc:docMk/>
            <pc:sldMk cId="2585561534" sldId="271"/>
            <ac:spMk id="56" creationId="{DD3981AC-7B61-4947-BCF3-F7AA7FA385B9}"/>
          </ac:spMkLst>
        </pc:spChg>
        <pc:spChg chg="add del">
          <ac:chgData name="Eduardo Martín-Sonseca.Alonso" userId="044a8a39323ca9b2" providerId="LiveId" clId="{F6C200FF-B7C6-45EA-B94B-3E06CF3AB5C5}" dt="2022-10-04T15:29:48.396" v="209" actId="26606"/>
          <ac:spMkLst>
            <pc:docMk/>
            <pc:sldMk cId="2585561534" sldId="271"/>
            <ac:spMk id="58" creationId="{55D4142C-5077-457F-A6AD-3FECFDB39685}"/>
          </ac:spMkLst>
        </pc:spChg>
        <pc:spChg chg="add del">
          <ac:chgData name="Eduardo Martín-Sonseca.Alonso" userId="044a8a39323ca9b2" providerId="LiveId" clId="{F6C200FF-B7C6-45EA-B94B-3E06CF3AB5C5}" dt="2022-10-04T15:29:48.396" v="209" actId="26606"/>
          <ac:spMkLst>
            <pc:docMk/>
            <pc:sldMk cId="2585561534" sldId="271"/>
            <ac:spMk id="60" creationId="{7A5F0580-5EE9-419F-96EE-B6529EF6E7D0}"/>
          </ac:spMkLst>
        </pc:spChg>
        <pc:spChg chg="add del">
          <ac:chgData name="Eduardo Martín-Sonseca.Alonso" userId="044a8a39323ca9b2" providerId="LiveId" clId="{F6C200FF-B7C6-45EA-B94B-3E06CF3AB5C5}" dt="2022-10-04T15:29:53.940" v="211" actId="26606"/>
          <ac:spMkLst>
            <pc:docMk/>
            <pc:sldMk cId="2585561534" sldId="271"/>
            <ac:spMk id="62" creationId="{C232B152-3720-4D3B-97ED-45CE5483F16F}"/>
          </ac:spMkLst>
        </pc:spChg>
        <pc:spChg chg="add del">
          <ac:chgData name="Eduardo Martín-Sonseca.Alonso" userId="044a8a39323ca9b2" providerId="LiveId" clId="{F6C200FF-B7C6-45EA-B94B-3E06CF3AB5C5}" dt="2022-10-04T15:29:53.940" v="211" actId="26606"/>
          <ac:spMkLst>
            <pc:docMk/>
            <pc:sldMk cId="2585561534" sldId="271"/>
            <ac:spMk id="63" creationId="{11BAB570-FF10-4E96-8A3F-FA9804702B89}"/>
          </ac:spMkLst>
        </pc:spChg>
        <pc:spChg chg="add del">
          <ac:chgData name="Eduardo Martín-Sonseca.Alonso" userId="044a8a39323ca9b2" providerId="LiveId" clId="{F6C200FF-B7C6-45EA-B94B-3E06CF3AB5C5}" dt="2022-10-04T15:29:53.940" v="211" actId="26606"/>
          <ac:spMkLst>
            <pc:docMk/>
            <pc:sldMk cId="2585561534" sldId="271"/>
            <ac:spMk id="64" creationId="{4B9FAFB2-BEB5-4848-8018-BCAD99E2E1AA}"/>
          </ac:spMkLst>
        </pc:spChg>
        <pc:spChg chg="add del">
          <ac:chgData name="Eduardo Martín-Sonseca.Alonso" userId="044a8a39323ca9b2" providerId="LiveId" clId="{F6C200FF-B7C6-45EA-B94B-3E06CF3AB5C5}" dt="2022-10-04T15:29:56.590" v="213" actId="26606"/>
          <ac:spMkLst>
            <pc:docMk/>
            <pc:sldMk cId="2585561534" sldId="271"/>
            <ac:spMk id="66" creationId="{D009D6D5-DAC2-4A8B-A17A-E206B9012D09}"/>
          </ac:spMkLst>
        </pc:spChg>
        <pc:spChg chg="add del">
          <ac:chgData name="Eduardo Martín-Sonseca.Alonso" userId="044a8a39323ca9b2" providerId="LiveId" clId="{F6C200FF-B7C6-45EA-B94B-3E06CF3AB5C5}" dt="2022-10-04T15:30:00.817" v="215" actId="26606"/>
          <ac:spMkLst>
            <pc:docMk/>
            <pc:sldMk cId="2585561534" sldId="271"/>
            <ac:spMk id="68" creationId="{2C61293E-6EBE-43EF-A52C-9BEBFD7679D4}"/>
          </ac:spMkLst>
        </pc:spChg>
        <pc:spChg chg="add del">
          <ac:chgData name="Eduardo Martín-Sonseca.Alonso" userId="044a8a39323ca9b2" providerId="LiveId" clId="{F6C200FF-B7C6-45EA-B94B-3E06CF3AB5C5}" dt="2022-10-04T15:30:00.817" v="215" actId="26606"/>
          <ac:spMkLst>
            <pc:docMk/>
            <pc:sldMk cId="2585561534" sldId="271"/>
            <ac:spMk id="69" creationId="{21540236-BFD5-4A9D-8840-4703E7F76825}"/>
          </ac:spMkLst>
        </pc:spChg>
        <pc:spChg chg="add">
          <ac:chgData name="Eduardo Martín-Sonseca.Alonso" userId="044a8a39323ca9b2" providerId="LiveId" clId="{F6C200FF-B7C6-45EA-B94B-3E06CF3AB5C5}" dt="2022-10-04T15:30:00.851" v="216" actId="26606"/>
          <ac:spMkLst>
            <pc:docMk/>
            <pc:sldMk cId="2585561534" sldId="271"/>
            <ac:spMk id="71" creationId="{E862BE82-D00D-42C1-BF16-93AA37870C32}"/>
          </ac:spMkLst>
        </pc:spChg>
        <pc:spChg chg="add">
          <ac:chgData name="Eduardo Martín-Sonseca.Alonso" userId="044a8a39323ca9b2" providerId="LiveId" clId="{F6C200FF-B7C6-45EA-B94B-3E06CF3AB5C5}" dt="2022-10-04T15:30:00.851" v="216" actId="26606"/>
          <ac:spMkLst>
            <pc:docMk/>
            <pc:sldMk cId="2585561534" sldId="271"/>
            <ac:spMk id="72" creationId="{F6D92C2D-1D3D-4974-918C-06579FB354A9}"/>
          </ac:spMkLst>
        </pc:spChg>
        <pc:picChg chg="add mod ord">
          <ac:chgData name="Eduardo Martín-Sonseca.Alonso" userId="044a8a39323ca9b2" providerId="LiveId" clId="{F6C200FF-B7C6-45EA-B94B-3E06CF3AB5C5}" dt="2022-10-04T15:30:00.851" v="216" actId="26606"/>
          <ac:picMkLst>
            <pc:docMk/>
            <pc:sldMk cId="2585561534" sldId="271"/>
            <ac:picMk id="4" creationId="{CE73A730-C678-B496-2C12-6C05F75E695E}"/>
          </ac:picMkLst>
        </pc:picChg>
      </pc:sldChg>
      <pc:sldChg chg="new del">
        <pc:chgData name="Eduardo Martín-Sonseca.Alonso" userId="044a8a39323ca9b2" providerId="LiveId" clId="{F6C200FF-B7C6-45EA-B94B-3E06CF3AB5C5}" dt="2022-10-04T16:05:37.433" v="577" actId="47"/>
        <pc:sldMkLst>
          <pc:docMk/>
          <pc:sldMk cId="1337737478" sldId="272"/>
        </pc:sldMkLst>
      </pc:sldChg>
      <pc:sldChg chg="addSp delSp modSp new del mod setBg modAnim">
        <pc:chgData name="Eduardo Martín-Sonseca.Alonso" userId="044a8a39323ca9b2" providerId="LiveId" clId="{F6C200FF-B7C6-45EA-B94B-3E06CF3AB5C5}" dt="2022-10-04T16:05:31.056" v="573" actId="47"/>
        <pc:sldMkLst>
          <pc:docMk/>
          <pc:sldMk cId="2523042458" sldId="272"/>
        </pc:sldMkLst>
        <pc:spChg chg="mod">
          <ac:chgData name="Eduardo Martín-Sonseca.Alonso" userId="044a8a39323ca9b2" providerId="LiveId" clId="{F6C200FF-B7C6-45EA-B94B-3E06CF3AB5C5}" dt="2022-10-04T16:05:14.553" v="572" actId="26606"/>
          <ac:spMkLst>
            <pc:docMk/>
            <pc:sldMk cId="2523042458" sldId="272"/>
            <ac:spMk id="2" creationId="{0E28EFD7-FA41-E29E-863F-E5DF9E0AA47A}"/>
          </ac:spMkLst>
        </pc:spChg>
        <pc:spChg chg="del">
          <ac:chgData name="Eduardo Martín-Sonseca.Alonso" userId="044a8a39323ca9b2" providerId="LiveId" clId="{F6C200FF-B7C6-45EA-B94B-3E06CF3AB5C5}" dt="2022-10-04T16:04:13.932" v="566" actId="478"/>
          <ac:spMkLst>
            <pc:docMk/>
            <pc:sldMk cId="2523042458" sldId="272"/>
            <ac:spMk id="3" creationId="{17F1579D-8DEC-777B-E82C-99D2B0F3F713}"/>
          </ac:spMkLst>
        </pc:spChg>
        <pc:spChg chg="add mod ord">
          <ac:chgData name="Eduardo Martín-Sonseca.Alonso" userId="044a8a39323ca9b2" providerId="LiveId" clId="{F6C200FF-B7C6-45EA-B94B-3E06CF3AB5C5}" dt="2022-10-04T16:05:14.553" v="572" actId="26606"/>
          <ac:spMkLst>
            <pc:docMk/>
            <pc:sldMk cId="2523042458" sldId="272"/>
            <ac:spMk id="4" creationId="{D3A1B8D8-FFB1-4351-929E-9C5A2D589ED6}"/>
          </ac:spMkLst>
        </pc:spChg>
        <pc:spChg chg="add del mod">
          <ac:chgData name="Eduardo Martín-Sonseca.Alonso" userId="044a8a39323ca9b2" providerId="LiveId" clId="{F6C200FF-B7C6-45EA-B94B-3E06CF3AB5C5}" dt="2022-10-04T16:04:33.071" v="569"/>
          <ac:spMkLst>
            <pc:docMk/>
            <pc:sldMk cId="2523042458" sldId="272"/>
            <ac:spMk id="5" creationId="{9AF81DD7-D36F-FB26-06BC-809933E80A23}"/>
          </ac:spMkLst>
        </pc:spChg>
        <pc:spChg chg="add mod">
          <ac:chgData name="Eduardo Martín-Sonseca.Alonso" userId="044a8a39323ca9b2" providerId="LiveId" clId="{F6C200FF-B7C6-45EA-B94B-3E06CF3AB5C5}" dt="2022-10-04T16:05:14.553" v="572" actId="26606"/>
          <ac:spMkLst>
            <pc:docMk/>
            <pc:sldMk cId="2523042458" sldId="272"/>
            <ac:spMk id="6" creationId="{1506A37F-F6CD-20B4-27B0-4EDC6F2D9451}"/>
          </ac:spMkLst>
        </pc:spChg>
        <pc:spChg chg="add">
          <ac:chgData name="Eduardo Martín-Sonseca.Alonso" userId="044a8a39323ca9b2" providerId="LiveId" clId="{F6C200FF-B7C6-45EA-B94B-3E06CF3AB5C5}" dt="2022-10-04T16:05:14.553" v="572" actId="26606"/>
          <ac:spMkLst>
            <pc:docMk/>
            <pc:sldMk cId="2523042458" sldId="272"/>
            <ac:spMk id="11" creationId="{9B7AD9F6-8CE7-4299-8FC6-328F4DCD3FF9}"/>
          </ac:spMkLst>
        </pc:spChg>
        <pc:spChg chg="add">
          <ac:chgData name="Eduardo Martín-Sonseca.Alonso" userId="044a8a39323ca9b2" providerId="LiveId" clId="{F6C200FF-B7C6-45EA-B94B-3E06CF3AB5C5}" dt="2022-10-04T16:05:14.553" v="572" actId="26606"/>
          <ac:spMkLst>
            <pc:docMk/>
            <pc:sldMk cId="2523042458" sldId="272"/>
            <ac:spMk id="13" creationId="{F49775AF-8896-43EE-92C6-83497D6DC56F}"/>
          </ac:spMkLst>
        </pc:spChg>
      </pc:sldChg>
      <pc:sldChg chg="addSp delSp modSp add mod setBg delAnim modAnim delDesignElem">
        <pc:chgData name="Eduardo Martín-Sonseca.Alonso" userId="044a8a39323ca9b2" providerId="LiveId" clId="{F6C200FF-B7C6-45EA-B94B-3E06CF3AB5C5}" dt="2022-10-04T16:19:44.009" v="735"/>
        <pc:sldMkLst>
          <pc:docMk/>
          <pc:sldMk cId="3255652957" sldId="273"/>
        </pc:sldMkLst>
        <pc:spChg chg="mod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2" creationId="{8BC7EFD9-5CAF-431F-A9FF-09DE566F3543}"/>
          </ac:spMkLst>
        </pc:spChg>
        <pc:spChg chg="mod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3" creationId="{29A8ECE2-FE08-4C93-9877-2C065094BC53}"/>
          </ac:spMkLst>
        </pc:spChg>
        <pc:spChg chg="del mod">
          <ac:chgData name="Eduardo Martín-Sonseca.Alonso" userId="044a8a39323ca9b2" providerId="LiveId" clId="{F6C200FF-B7C6-45EA-B94B-3E06CF3AB5C5}" dt="2022-10-04T16:14:16.619" v="660" actId="478"/>
          <ac:spMkLst>
            <pc:docMk/>
            <pc:sldMk cId="3255652957" sldId="273"/>
            <ac:spMk id="6" creationId="{B874E851-3741-DC66-BAFA-79EB38E71B4C}"/>
          </ac:spMkLst>
        </pc:spChg>
        <pc:spChg chg="add mod">
          <ac:chgData name="Eduardo Martín-Sonseca.Alonso" userId="044a8a39323ca9b2" providerId="LiveId" clId="{F6C200FF-B7C6-45EA-B94B-3E06CF3AB5C5}" dt="2022-10-04T16:14:38.806" v="661"/>
          <ac:spMkLst>
            <pc:docMk/>
            <pc:sldMk cId="3255652957" sldId="273"/>
            <ac:spMk id="8" creationId="{B15265B9-687B-93EC-EFF7-40694362EE9D}"/>
          </ac:spMkLst>
        </pc:spChg>
        <pc:spChg chg="add del">
          <ac:chgData name="Eduardo Martín-Sonseca.Alonso" userId="044a8a39323ca9b2" providerId="LiveId" clId="{F6C200FF-B7C6-45EA-B94B-3E06CF3AB5C5}" dt="2022-10-04T16:05:55.641" v="588" actId="26606"/>
          <ac:spMkLst>
            <pc:docMk/>
            <pc:sldMk cId="3255652957" sldId="273"/>
            <ac:spMk id="11" creationId="{F13C74B1-5B17-4795-BED0-7140497B445A}"/>
          </ac:spMkLst>
        </pc:spChg>
        <pc:spChg chg="add del">
          <ac:chgData name="Eduardo Martín-Sonseca.Alonso" userId="044a8a39323ca9b2" providerId="LiveId" clId="{F6C200FF-B7C6-45EA-B94B-3E06CF3AB5C5}" dt="2022-10-04T16:05:55.641" v="588" actId="26606"/>
          <ac:spMkLst>
            <pc:docMk/>
            <pc:sldMk cId="3255652957" sldId="273"/>
            <ac:spMk id="13" creationId="{D4974D33-8DC5-464E-8C6D-BE58F0669C17}"/>
          </ac:spMkLst>
        </pc:spChg>
        <pc:spChg chg="add del">
          <ac:chgData name="Eduardo Martín-Sonseca.Alonso" userId="044a8a39323ca9b2" providerId="LiveId" clId="{F6C200FF-B7C6-45EA-B94B-3E06CF3AB5C5}" dt="2022-10-04T16:05:57.679" v="590" actId="26606"/>
          <ac:spMkLst>
            <pc:docMk/>
            <pc:sldMk cId="3255652957" sldId="273"/>
            <ac:spMk id="15" creationId="{3CD9DF72-87A3-404E-A828-84CBF11A8303}"/>
          </ac:spMkLst>
        </pc:spChg>
        <pc:spChg chg="add del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18" creationId="{F13C74B1-5B17-4795-BED0-7140497B445A}"/>
          </ac:spMkLst>
        </pc:spChg>
        <pc:spChg chg="add del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19" creationId="{D4974D33-8DC5-464E-8C6D-BE58F0669C17}"/>
          </ac:spMkLst>
        </pc:spChg>
        <pc:spChg chg="del">
          <ac:chgData name="Eduardo Martín-Sonseca.Alonso" userId="044a8a39323ca9b2" providerId="LiveId" clId="{F6C200FF-B7C6-45EA-B94B-3E06CF3AB5C5}" dt="2022-10-04T16:05:34.088" v="576"/>
          <ac:spMkLst>
            <pc:docMk/>
            <pc:sldMk cId="3255652957" sldId="273"/>
            <ac:spMk id="21" creationId="{F13C74B1-5B17-4795-BED0-7140497B445A}"/>
          </ac:spMkLst>
        </pc:spChg>
        <pc:spChg chg="del">
          <ac:chgData name="Eduardo Martín-Sonseca.Alonso" userId="044a8a39323ca9b2" providerId="LiveId" clId="{F6C200FF-B7C6-45EA-B94B-3E06CF3AB5C5}" dt="2022-10-04T16:05:34.088" v="576"/>
          <ac:spMkLst>
            <pc:docMk/>
            <pc:sldMk cId="3255652957" sldId="273"/>
            <ac:spMk id="23" creationId="{D4974D33-8DC5-464E-8C6D-BE58F0669C17}"/>
          </ac:spMkLst>
        </pc:spChg>
        <pc:spChg chg="add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24" creationId="{04812C46-200A-4DEB-A05E-3ED6C68C2387}"/>
          </ac:spMkLst>
        </pc:spChg>
        <pc:spChg chg="add">
          <ac:chgData name="Eduardo Martín-Sonseca.Alonso" userId="044a8a39323ca9b2" providerId="LiveId" clId="{F6C200FF-B7C6-45EA-B94B-3E06CF3AB5C5}" dt="2022-10-04T16:13:53.812" v="657" actId="26606"/>
          <ac:spMkLst>
            <pc:docMk/>
            <pc:sldMk cId="3255652957" sldId="273"/>
            <ac:spMk id="26" creationId="{D1EA859B-E555-4109-94F3-6700E046E008}"/>
          </ac:spMkLst>
        </pc:spChg>
        <pc:picChg chg="add del mod">
          <ac:chgData name="Eduardo Martín-Sonseca.Alonso" userId="044a8a39323ca9b2" providerId="LiveId" clId="{F6C200FF-B7C6-45EA-B94B-3E06CF3AB5C5}" dt="2022-10-04T16:13:37.166" v="653" actId="478"/>
          <ac:picMkLst>
            <pc:docMk/>
            <pc:sldMk cId="3255652957" sldId="273"/>
            <ac:picMk id="4" creationId="{F184B282-C2CA-1328-5CC6-57D81A5EC59C}"/>
          </ac:picMkLst>
        </pc:picChg>
        <pc:picChg chg="del mod ord">
          <ac:chgData name="Eduardo Martín-Sonseca.Alonso" userId="044a8a39323ca9b2" providerId="LiveId" clId="{F6C200FF-B7C6-45EA-B94B-3E06CF3AB5C5}" dt="2022-10-04T16:13:38.381" v="654" actId="478"/>
          <ac:picMkLst>
            <pc:docMk/>
            <pc:sldMk cId="3255652957" sldId="273"/>
            <ac:picMk id="5" creationId="{5331785D-2CFF-B332-5634-22F0E76967B1}"/>
          </ac:picMkLst>
        </pc:picChg>
        <pc:picChg chg="add mod ord">
          <ac:chgData name="Eduardo Martín-Sonseca.Alonso" userId="044a8a39323ca9b2" providerId="LiveId" clId="{F6C200FF-B7C6-45EA-B94B-3E06CF3AB5C5}" dt="2022-10-04T16:13:45.552" v="656" actId="167"/>
          <ac:picMkLst>
            <pc:docMk/>
            <pc:sldMk cId="3255652957" sldId="273"/>
            <ac:picMk id="7" creationId="{9918761B-33B3-E228-FFDC-436D8925066F}"/>
          </ac:picMkLst>
        </pc:picChg>
        <pc:cxnChg chg="add del">
          <ac:chgData name="Eduardo Martín-Sonseca.Alonso" userId="044a8a39323ca9b2" providerId="LiveId" clId="{F6C200FF-B7C6-45EA-B94B-3E06CF3AB5C5}" dt="2022-10-04T16:05:57.679" v="590" actId="26606"/>
          <ac:cxnSpMkLst>
            <pc:docMk/>
            <pc:sldMk cId="3255652957" sldId="273"/>
            <ac:cxnSpMk id="16" creationId="{20E3A342-4D61-4E3F-AF90-1AB42AEB96CC}"/>
          </ac:cxnSpMkLst>
        </pc:cxnChg>
      </pc:sldChg>
      <pc:sldChg chg="addSp delSp modSp add del mod delAnim modAnim">
        <pc:chgData name="Eduardo Martín-Sonseca.Alonso" userId="044a8a39323ca9b2" providerId="LiveId" clId="{F6C200FF-B7C6-45EA-B94B-3E06CF3AB5C5}" dt="2022-10-04T16:10:27.246" v="633" actId="47"/>
        <pc:sldMkLst>
          <pc:docMk/>
          <pc:sldMk cId="2530738273" sldId="274"/>
        </pc:sldMkLst>
        <pc:spChg chg="del mod">
          <ac:chgData name="Eduardo Martín-Sonseca.Alonso" userId="044a8a39323ca9b2" providerId="LiveId" clId="{F6C200FF-B7C6-45EA-B94B-3E06CF3AB5C5}" dt="2022-10-04T16:09:08.053" v="622" actId="478"/>
          <ac:spMkLst>
            <pc:docMk/>
            <pc:sldMk cId="2530738273" sldId="274"/>
            <ac:spMk id="2" creationId="{71AEC653-CF21-4A83-8228-4AB13A9E6A67}"/>
          </ac:spMkLst>
        </pc:spChg>
        <pc:spChg chg="del">
          <ac:chgData name="Eduardo Martín-Sonseca.Alonso" userId="044a8a39323ca9b2" providerId="LiveId" clId="{F6C200FF-B7C6-45EA-B94B-3E06CF3AB5C5}" dt="2022-10-04T16:09:25.614" v="624" actId="478"/>
          <ac:spMkLst>
            <pc:docMk/>
            <pc:sldMk cId="2530738273" sldId="274"/>
            <ac:spMk id="3" creationId="{FDA276B4-AFA8-445E-BF46-D797C1B3F0B0}"/>
          </ac:spMkLst>
        </pc:spChg>
        <pc:spChg chg="add mod">
          <ac:chgData name="Eduardo Martín-Sonseca.Alonso" userId="044a8a39323ca9b2" providerId="LiveId" clId="{F6C200FF-B7C6-45EA-B94B-3E06CF3AB5C5}" dt="2022-10-04T16:09:00.549" v="618"/>
          <ac:spMkLst>
            <pc:docMk/>
            <pc:sldMk cId="2530738273" sldId="274"/>
            <ac:spMk id="7" creationId="{84881913-8BE4-4F7E-28AC-B69F924E126C}"/>
          </ac:spMkLst>
        </pc:spChg>
        <pc:spChg chg="add del mod">
          <ac:chgData name="Eduardo Martín-Sonseca.Alonso" userId="044a8a39323ca9b2" providerId="LiveId" clId="{F6C200FF-B7C6-45EA-B94B-3E06CF3AB5C5}" dt="2022-10-04T16:09:11.384" v="623" actId="478"/>
          <ac:spMkLst>
            <pc:docMk/>
            <pc:sldMk cId="2530738273" sldId="274"/>
            <ac:spMk id="9" creationId="{AB926168-FE41-6385-9CD2-0B776A25DC22}"/>
          </ac:spMkLst>
        </pc:spChg>
        <pc:spChg chg="add del mod">
          <ac:chgData name="Eduardo Martín-Sonseca.Alonso" userId="044a8a39323ca9b2" providerId="LiveId" clId="{F6C200FF-B7C6-45EA-B94B-3E06CF3AB5C5}" dt="2022-10-04T16:09:29.793" v="625" actId="478"/>
          <ac:spMkLst>
            <pc:docMk/>
            <pc:sldMk cId="2530738273" sldId="274"/>
            <ac:spMk id="11" creationId="{42E9F455-3F80-6043-440B-FC14F8C0AAD2}"/>
          </ac:spMkLst>
        </pc:spChg>
        <pc:spChg chg="add mod">
          <ac:chgData name="Eduardo Martín-Sonseca.Alonso" userId="044a8a39323ca9b2" providerId="LiveId" clId="{F6C200FF-B7C6-45EA-B94B-3E06CF3AB5C5}" dt="2022-10-04T16:09:36.013" v="627" actId="1076"/>
          <ac:spMkLst>
            <pc:docMk/>
            <pc:sldMk cId="2530738273" sldId="274"/>
            <ac:spMk id="12" creationId="{734BC183-C3F9-4804-D84C-0E8310578236}"/>
          </ac:spMkLst>
        </pc:spChg>
        <pc:picChg chg="add del mod">
          <ac:chgData name="Eduardo Martín-Sonseca.Alonso" userId="044a8a39323ca9b2" providerId="LiveId" clId="{F6C200FF-B7C6-45EA-B94B-3E06CF3AB5C5}" dt="2022-10-04T16:08:51.405" v="617"/>
          <ac:picMkLst>
            <pc:docMk/>
            <pc:sldMk cId="2530738273" sldId="274"/>
            <ac:picMk id="4" creationId="{5FBA59B7-AEDD-0C9E-65A5-9ED4436BC3F0}"/>
          </ac:picMkLst>
        </pc:picChg>
      </pc:sldChg>
    </pc:docChg>
  </pc:docChgLst>
  <pc:docChgLst>
    <pc:chgData name="Eduardo Martín-Sonseca.Alonso" userId="044a8a39323ca9b2" providerId="Windows Live" clId="Web-{BC188AD2-9AFC-4294-89AA-68D6E215ABF9}"/>
    <pc:docChg chg="addSld">
      <pc:chgData name="Eduardo Martín-Sonseca.Alonso" userId="044a8a39323ca9b2" providerId="Windows Live" clId="Web-{BC188AD2-9AFC-4294-89AA-68D6E215ABF9}" dt="2022-10-04T08:17:34.273" v="0"/>
      <pc:docMkLst>
        <pc:docMk/>
      </pc:docMkLst>
      <pc:sldChg chg="new">
        <pc:chgData name="Eduardo Martín-Sonseca.Alonso" userId="044a8a39323ca9b2" providerId="Windows Live" clId="Web-{BC188AD2-9AFC-4294-89AA-68D6E215ABF9}" dt="2022-10-04T08:17:34.273" v="0"/>
        <pc:sldMkLst>
          <pc:docMk/>
          <pc:sldMk cId="664690385" sldId="259"/>
        </pc:sldMkLst>
      </pc:sldChg>
    </pc:docChg>
  </pc:docChgLst>
  <pc:docChgLst>
    <pc:chgData name="Eduardo Martín-Sonseca.Alonso" userId="044a8a39323ca9b2" providerId="Windows Live" clId="Web-{8DBECE07-87A8-466E-856F-FB6462FBA726}"/>
    <pc:docChg chg="delSld">
      <pc:chgData name="Eduardo Martín-Sonseca.Alonso" userId="044a8a39323ca9b2" providerId="Windows Live" clId="Web-{8DBECE07-87A8-466E-856F-FB6462FBA726}" dt="2022-09-29T08:14:34.153" v="5"/>
      <pc:docMkLst>
        <pc:docMk/>
      </pc:docMkLst>
      <pc:sldChg chg="del">
        <pc:chgData name="Eduardo Martín-Sonseca.Alonso" userId="044a8a39323ca9b2" providerId="Windows Live" clId="Web-{8DBECE07-87A8-466E-856F-FB6462FBA726}" dt="2022-09-29T08:14:34.153" v="5"/>
        <pc:sldMkLst>
          <pc:docMk/>
          <pc:sldMk cId="2184046427" sldId="257"/>
        </pc:sldMkLst>
      </pc:sldChg>
      <pc:sldChg chg="del">
        <pc:chgData name="Eduardo Martín-Sonseca.Alonso" userId="044a8a39323ca9b2" providerId="Windows Live" clId="Web-{8DBECE07-87A8-466E-856F-FB6462FBA726}" dt="2022-09-29T08:14:32.872" v="4"/>
        <pc:sldMkLst>
          <pc:docMk/>
          <pc:sldMk cId="811467687" sldId="259"/>
        </pc:sldMkLst>
      </pc:sldChg>
      <pc:sldChg chg="del">
        <pc:chgData name="Eduardo Martín-Sonseca.Alonso" userId="044a8a39323ca9b2" providerId="Windows Live" clId="Web-{8DBECE07-87A8-466E-856F-FB6462FBA726}" dt="2022-09-29T08:14:31.935" v="3"/>
        <pc:sldMkLst>
          <pc:docMk/>
          <pc:sldMk cId="2467411564" sldId="260"/>
        </pc:sldMkLst>
      </pc:sldChg>
      <pc:sldChg chg="del">
        <pc:chgData name="Eduardo Martín-Sonseca.Alonso" userId="044a8a39323ca9b2" providerId="Windows Live" clId="Web-{8DBECE07-87A8-466E-856F-FB6462FBA726}" dt="2022-09-29T08:14:30.466" v="1"/>
        <pc:sldMkLst>
          <pc:docMk/>
          <pc:sldMk cId="1395609140" sldId="261"/>
        </pc:sldMkLst>
      </pc:sldChg>
      <pc:sldChg chg="del">
        <pc:chgData name="Eduardo Martín-Sonseca.Alonso" userId="044a8a39323ca9b2" providerId="Windows Live" clId="Web-{8DBECE07-87A8-466E-856F-FB6462FBA726}" dt="2022-09-29T08:14:31.325" v="2"/>
        <pc:sldMkLst>
          <pc:docMk/>
          <pc:sldMk cId="3457248673" sldId="262"/>
        </pc:sldMkLst>
      </pc:sldChg>
      <pc:sldChg chg="del">
        <pc:chgData name="Eduardo Martín-Sonseca.Alonso" userId="044a8a39323ca9b2" providerId="Windows Live" clId="Web-{8DBECE07-87A8-466E-856F-FB6462FBA726}" dt="2022-09-29T08:14:29.372" v="0"/>
        <pc:sldMkLst>
          <pc:docMk/>
          <pc:sldMk cId="436996647" sldId="263"/>
        </pc:sldMkLst>
      </pc:sldChg>
    </pc:docChg>
  </pc:docChgLst>
  <pc:docChgLst>
    <pc:chgData name="Eduardo Martín-Sonseca.Alonso" userId="044a8a39323ca9b2" providerId="LiveId" clId="{88BFF241-8797-48AB-88EF-E6D786ABB885}"/>
    <pc:docChg chg="undo redo custSel addSld delSld modSld addMainMaster delMainMaster">
      <pc:chgData name="Eduardo Martín-Sonseca.Alonso" userId="044a8a39323ca9b2" providerId="LiveId" clId="{88BFF241-8797-48AB-88EF-E6D786ABB885}" dt="2022-09-28T20:02:10.459" v="942"/>
      <pc:docMkLst>
        <pc:docMk/>
      </pc:docMkLst>
      <pc:sldChg chg="addSp delSp modSp new del mod setBg modClrScheme addAnim modAnim delDesignElem chgLayout">
        <pc:chgData name="Eduardo Martín-Sonseca.Alonso" userId="044a8a39323ca9b2" providerId="LiveId" clId="{88BFF241-8797-48AB-88EF-E6D786ABB885}" dt="2022-09-28T19:22:09.608" v="342" actId="47"/>
        <pc:sldMkLst>
          <pc:docMk/>
          <pc:sldMk cId="3203069901" sldId="256"/>
        </pc:sldMkLst>
        <pc:spChg chg="del">
          <ac:chgData name="Eduardo Martín-Sonseca.Alonso" userId="044a8a39323ca9b2" providerId="LiveId" clId="{88BFF241-8797-48AB-88EF-E6D786ABB885}" dt="2022-09-28T18:50:14.175" v="1" actId="478"/>
          <ac:spMkLst>
            <pc:docMk/>
            <pc:sldMk cId="3203069901" sldId="256"/>
            <ac:spMk id="2" creationId="{C7B25F8C-609D-9FB4-8E54-79F4CB0280A6}"/>
          </ac:spMkLst>
        </pc:spChg>
        <pc:spChg chg="del">
          <ac:chgData name="Eduardo Martín-Sonseca.Alonso" userId="044a8a39323ca9b2" providerId="LiveId" clId="{88BFF241-8797-48AB-88EF-E6D786ABB885}" dt="2022-09-28T18:50:16.123" v="2" actId="478"/>
          <ac:spMkLst>
            <pc:docMk/>
            <pc:sldMk cId="3203069901" sldId="256"/>
            <ac:spMk id="3" creationId="{A6503D79-33B5-6565-A6E2-C0ADCF517B56}"/>
          </ac:spMkLst>
        </pc:spChg>
        <pc:spChg chg="add del mod">
          <ac:chgData name="Eduardo Martín-Sonseca.Alonso" userId="044a8a39323ca9b2" providerId="LiveId" clId="{88BFF241-8797-48AB-88EF-E6D786ABB885}" dt="2022-09-28T18:50:22.853" v="4"/>
          <ac:spMkLst>
            <pc:docMk/>
            <pc:sldMk cId="3203069901" sldId="256"/>
            <ac:spMk id="4" creationId="{09FDE277-7A67-1DEC-049A-84B8F3D62698}"/>
          </ac:spMkLst>
        </pc:spChg>
        <pc:spChg chg="add del mod">
          <ac:chgData name="Eduardo Martín-Sonseca.Alonso" userId="044a8a39323ca9b2" providerId="LiveId" clId="{88BFF241-8797-48AB-88EF-E6D786ABB885}" dt="2022-09-28T18:50:22.853" v="4"/>
          <ac:spMkLst>
            <pc:docMk/>
            <pc:sldMk cId="3203069901" sldId="256"/>
            <ac:spMk id="5" creationId="{333A11B7-F8A5-41F2-FA97-E74CB5A4BA2A}"/>
          </ac:spMkLst>
        </pc:spChg>
        <pc:spChg chg="add mod ord">
          <ac:chgData name="Eduardo Martín-Sonseca.Alonso" userId="044a8a39323ca9b2" providerId="LiveId" clId="{88BFF241-8797-48AB-88EF-E6D786ABB885}" dt="2022-09-28T19:12:23.847" v="174" actId="14100"/>
          <ac:spMkLst>
            <pc:docMk/>
            <pc:sldMk cId="3203069901" sldId="256"/>
            <ac:spMk id="8" creationId="{7B01A2E4-7837-E800-8762-E4F7322AB6D7}"/>
          </ac:spMkLst>
        </pc:spChg>
        <pc:spChg chg="add del mod">
          <ac:chgData name="Eduardo Martín-Sonseca.Alonso" userId="044a8a39323ca9b2" providerId="LiveId" clId="{88BFF241-8797-48AB-88EF-E6D786ABB885}" dt="2022-09-28T19:10:24.303" v="138" actId="478"/>
          <ac:spMkLst>
            <pc:docMk/>
            <pc:sldMk cId="3203069901" sldId="256"/>
            <ac:spMk id="9" creationId="{0C2BA46B-08DB-1813-66CD-90EAD0BC00BC}"/>
          </ac:spMkLst>
        </pc:spChg>
        <pc:spChg chg="add del mod">
          <ac:chgData name="Eduardo Martín-Sonseca.Alonso" userId="044a8a39323ca9b2" providerId="LiveId" clId="{88BFF241-8797-48AB-88EF-E6D786ABB885}" dt="2022-09-28T19:11:49.222" v="168"/>
          <ac:spMkLst>
            <pc:docMk/>
            <pc:sldMk cId="3203069901" sldId="256"/>
            <ac:spMk id="10" creationId="{ED5AE082-687D-25F1-9757-5355CDC06888}"/>
          </ac:spMkLst>
        </pc:spChg>
        <pc:spChg chg="add del">
          <ac:chgData name="Eduardo Martín-Sonseca.Alonso" userId="044a8a39323ca9b2" providerId="LiveId" clId="{88BFF241-8797-48AB-88EF-E6D786ABB885}" dt="2022-09-28T19:21:23.422" v="338"/>
          <ac:spMkLst>
            <pc:docMk/>
            <pc:sldMk cId="3203069901" sldId="256"/>
            <ac:spMk id="12" creationId="{A5F57220-B3BC-40FE-9FA8-28584D25CCCA}"/>
          </ac:spMkLst>
        </pc:spChg>
        <pc:spChg chg="add mod">
          <ac:chgData name="Eduardo Martín-Sonseca.Alonso" userId="044a8a39323ca9b2" providerId="LiveId" clId="{88BFF241-8797-48AB-88EF-E6D786ABB885}" dt="2022-09-28T19:21:23.680" v="339" actId="27636"/>
          <ac:spMkLst>
            <pc:docMk/>
            <pc:sldMk cId="3203069901" sldId="256"/>
            <ac:spMk id="16" creationId="{9CB23522-01C4-E94F-14D4-E800D7EC1C96}"/>
          </ac:spMkLst>
        </pc:spChg>
        <pc:spChg chg="add del">
          <ac:chgData name="Eduardo Martín-Sonseca.Alonso" userId="044a8a39323ca9b2" providerId="LiveId" clId="{88BFF241-8797-48AB-88EF-E6D786ABB885}" dt="2022-09-28T19:10:32.505" v="139" actId="26606"/>
          <ac:spMkLst>
            <pc:docMk/>
            <pc:sldMk cId="3203069901" sldId="256"/>
            <ac:spMk id="17" creationId="{78E81931-EC11-4433-BB7B-ED42BAA2441E}"/>
          </ac:spMkLst>
        </pc:spChg>
        <pc:spChg chg="add del">
          <ac:chgData name="Eduardo Martín-Sonseca.Alonso" userId="044a8a39323ca9b2" providerId="LiveId" clId="{88BFF241-8797-48AB-88EF-E6D786ABB885}" dt="2022-09-28T19:10:32.505" v="139" actId="26606"/>
          <ac:spMkLst>
            <pc:docMk/>
            <pc:sldMk cId="3203069901" sldId="256"/>
            <ac:spMk id="19" creationId="{F35BC353-549C-47DC-9732-7E6961372840}"/>
          </ac:spMkLst>
        </pc:spChg>
        <pc:spChg chg="add del">
          <ac:chgData name="Eduardo Martín-Sonseca.Alonso" userId="044a8a39323ca9b2" providerId="LiveId" clId="{88BFF241-8797-48AB-88EF-E6D786ABB885}" dt="2022-09-28T19:10:43.873" v="141" actId="700"/>
          <ac:spMkLst>
            <pc:docMk/>
            <pc:sldMk cId="3203069901" sldId="256"/>
            <ac:spMk id="28" creationId="{7DA3C418-758E-4180-A5D0-8655D6804587}"/>
          </ac:spMkLst>
        </pc:spChg>
        <pc:spChg chg="add del">
          <ac:chgData name="Eduardo Martín-Sonseca.Alonso" userId="044a8a39323ca9b2" providerId="LiveId" clId="{88BFF241-8797-48AB-88EF-E6D786ABB885}" dt="2022-09-28T19:10:43.873" v="141" actId="700"/>
          <ac:spMkLst>
            <pc:docMk/>
            <pc:sldMk cId="3203069901" sldId="256"/>
            <ac:spMk id="30" creationId="{28C8EF06-5EC3-4883-AFAF-D74FF46550FB}"/>
          </ac:spMkLst>
        </pc:spChg>
        <pc:picChg chg="add del mod ord">
          <ac:chgData name="Eduardo Martín-Sonseca.Alonso" userId="044a8a39323ca9b2" providerId="LiveId" clId="{88BFF241-8797-48AB-88EF-E6D786ABB885}" dt="2022-09-28T19:12:08.233" v="169" actId="26606"/>
          <ac:picMkLst>
            <pc:docMk/>
            <pc:sldMk cId="3203069901" sldId="256"/>
            <ac:picMk id="7" creationId="{47942CDF-7C22-CCE9-2BE3-65E7FB750783}"/>
          </ac:picMkLst>
        </pc:picChg>
        <pc:picChg chg="add del">
          <ac:chgData name="Eduardo Martín-Sonseca.Alonso" userId="044a8a39323ca9b2" providerId="LiveId" clId="{88BFF241-8797-48AB-88EF-E6D786ABB885}" dt="2022-09-28T19:10:32.505" v="139" actId="26606"/>
          <ac:picMkLst>
            <pc:docMk/>
            <pc:sldMk cId="3203069901" sldId="256"/>
            <ac:picMk id="13" creationId="{DEB2E8C4-C3E7-4048-A43D-9859510CFA98}"/>
          </ac:picMkLst>
        </pc:picChg>
        <pc:picChg chg="add del">
          <ac:chgData name="Eduardo Martín-Sonseca.Alonso" userId="044a8a39323ca9b2" providerId="LiveId" clId="{88BFF241-8797-48AB-88EF-E6D786ABB885}" dt="2022-09-28T19:10:43.873" v="141" actId="700"/>
          <ac:picMkLst>
            <pc:docMk/>
            <pc:sldMk cId="3203069901" sldId="256"/>
            <ac:picMk id="24" creationId="{DEB2E8C4-C3E7-4048-A43D-9859510CFA98}"/>
          </ac:picMkLst>
        </pc:picChg>
        <pc:inkChg chg="add del">
          <ac:chgData name="Eduardo Martín-Sonseca.Alonso" userId="044a8a39323ca9b2" providerId="LiveId" clId="{88BFF241-8797-48AB-88EF-E6D786ABB885}" dt="2022-09-28T19:10:32.505" v="139" actId="26606"/>
          <ac:inkMkLst>
            <pc:docMk/>
            <pc:sldMk cId="3203069901" sldId="256"/>
            <ac:inkMk id="15" creationId="{24D29CCB-7956-4E3E-8880-304085F04BF4}"/>
          </ac:inkMkLst>
        </pc:inkChg>
        <pc:inkChg chg="add del">
          <ac:chgData name="Eduardo Martín-Sonseca.Alonso" userId="044a8a39323ca9b2" providerId="LiveId" clId="{88BFF241-8797-48AB-88EF-E6D786ABB885}" dt="2022-09-28T19:10:43.873" v="141" actId="700"/>
          <ac:inkMkLst>
            <pc:docMk/>
            <pc:sldMk cId="3203069901" sldId="256"/>
            <ac:inkMk id="26" creationId="{24D29CCB-7956-4E3E-8880-304085F04BF4}"/>
          </ac:inkMkLst>
        </pc:inkChg>
        <pc:cxnChg chg="add del">
          <ac:chgData name="Eduardo Martín-Sonseca.Alonso" userId="044a8a39323ca9b2" providerId="LiveId" clId="{88BFF241-8797-48AB-88EF-E6D786ABB885}" dt="2022-09-28T19:21:23.422" v="338"/>
          <ac:cxnSpMkLst>
            <pc:docMk/>
            <pc:sldMk cId="3203069901" sldId="256"/>
            <ac:cxnSpMk id="11" creationId="{C66CC717-08C5-4F3E-B8AA-BA93C8755982}"/>
          </ac:cxnSpMkLst>
        </pc:cxnChg>
        <pc:cxnChg chg="add del">
          <ac:chgData name="Eduardo Martín-Sonseca.Alonso" userId="044a8a39323ca9b2" providerId="LiveId" clId="{88BFF241-8797-48AB-88EF-E6D786ABB885}" dt="2022-09-28T19:21:23.422" v="338"/>
          <ac:cxnSpMkLst>
            <pc:docMk/>
            <pc:sldMk cId="3203069901" sldId="256"/>
            <ac:cxnSpMk id="14" creationId="{E162CD6F-E89D-4CC2-BA38-20EB86002FDE}"/>
          </ac:cxnSpMkLst>
        </pc:cxnChg>
      </pc:sldChg>
      <pc:sldChg chg="addSp delSp modSp new mod modClrScheme modAnim chgLayout">
        <pc:chgData name="Eduardo Martín-Sonseca.Alonso" userId="044a8a39323ca9b2" providerId="LiveId" clId="{88BFF241-8797-48AB-88EF-E6D786ABB885}" dt="2022-09-28T20:02:10.459" v="942"/>
        <pc:sldMkLst>
          <pc:docMk/>
          <pc:sldMk cId="2184046427" sldId="257"/>
        </pc:sldMkLst>
        <pc:spChg chg="del mod">
          <ac:chgData name="Eduardo Martín-Sonseca.Alonso" userId="044a8a39323ca9b2" providerId="LiveId" clId="{88BFF241-8797-48AB-88EF-E6D786ABB885}" dt="2022-09-28T19:13:43.343" v="212" actId="478"/>
          <ac:spMkLst>
            <pc:docMk/>
            <pc:sldMk cId="2184046427" sldId="257"/>
            <ac:spMk id="2" creationId="{5D13E32D-A6D9-AC0E-AD1A-22F546802E47}"/>
          </ac:spMkLst>
        </pc:spChg>
        <pc:spChg chg="add del mod">
          <ac:chgData name="Eduardo Martín-Sonseca.Alonso" userId="044a8a39323ca9b2" providerId="LiveId" clId="{88BFF241-8797-48AB-88EF-E6D786ABB885}" dt="2022-09-28T19:13:45.697" v="213" actId="478"/>
          <ac:spMkLst>
            <pc:docMk/>
            <pc:sldMk cId="2184046427" sldId="257"/>
            <ac:spMk id="4" creationId="{44C974EA-E93E-E8E4-9AE3-98D1510F960F}"/>
          </ac:spMkLst>
        </pc:spChg>
        <pc:spChg chg="add mod">
          <ac:chgData name="Eduardo Martín-Sonseca.Alonso" userId="044a8a39323ca9b2" providerId="LiveId" clId="{88BFF241-8797-48AB-88EF-E6D786ABB885}" dt="2022-09-28T19:21:23.422" v="338"/>
          <ac:spMkLst>
            <pc:docMk/>
            <pc:sldMk cId="2184046427" sldId="257"/>
            <ac:spMk id="5" creationId="{735C47E6-0F39-ABD2-5F8B-9E2AF1475672}"/>
          </ac:spMkLst>
        </pc:spChg>
        <pc:spChg chg="add mod">
          <ac:chgData name="Eduardo Martín-Sonseca.Alonso" userId="044a8a39323ca9b2" providerId="LiveId" clId="{88BFF241-8797-48AB-88EF-E6D786ABB885}" dt="2022-09-28T20:00:16.166" v="931" actId="34135"/>
          <ac:spMkLst>
            <pc:docMk/>
            <pc:sldMk cId="2184046427" sldId="257"/>
            <ac:spMk id="6" creationId="{23EA851E-911E-D6AE-A5CA-E1EEE508B5AB}"/>
          </ac:spMkLst>
        </pc:spChg>
        <pc:spChg chg="add del mod">
          <ac:chgData name="Eduardo Martín-Sonseca.Alonso" userId="044a8a39323ca9b2" providerId="LiveId" clId="{88BFF241-8797-48AB-88EF-E6D786ABB885}" dt="2022-09-28T19:29:29.531" v="529" actId="478"/>
          <ac:spMkLst>
            <pc:docMk/>
            <pc:sldMk cId="2184046427" sldId="257"/>
            <ac:spMk id="8" creationId="{9D6B815F-EAC8-B4FE-AE05-E84A5BC82D80}"/>
          </ac:spMkLst>
        </pc:spChg>
        <pc:spChg chg="add mod">
          <ac:chgData name="Eduardo Martín-Sonseca.Alonso" userId="044a8a39323ca9b2" providerId="LiveId" clId="{88BFF241-8797-48AB-88EF-E6D786ABB885}" dt="2022-09-28T20:00:18.926" v="932" actId="34135"/>
          <ac:spMkLst>
            <pc:docMk/>
            <pc:sldMk cId="2184046427" sldId="257"/>
            <ac:spMk id="9" creationId="{8DFBFE72-FC60-CEFE-8704-4DD15A709559}"/>
          </ac:spMkLst>
        </pc:spChg>
        <pc:spChg chg="add mod">
          <ac:chgData name="Eduardo Martín-Sonseca.Alonso" userId="044a8a39323ca9b2" providerId="LiveId" clId="{88BFF241-8797-48AB-88EF-E6D786ABB885}" dt="2022-09-28T20:00:23.155" v="933" actId="34135"/>
          <ac:spMkLst>
            <pc:docMk/>
            <pc:sldMk cId="2184046427" sldId="257"/>
            <ac:spMk id="10" creationId="{49107AB4-257A-B52B-0520-7FF3845C71E9}"/>
          </ac:spMkLst>
        </pc:spChg>
        <pc:spChg chg="add mod">
          <ac:chgData name="Eduardo Martín-Sonseca.Alonso" userId="044a8a39323ca9b2" providerId="LiveId" clId="{88BFF241-8797-48AB-88EF-E6D786ABB885}" dt="2022-09-28T20:00:07.899" v="929" actId="34135"/>
          <ac:spMkLst>
            <pc:docMk/>
            <pc:sldMk cId="2184046427" sldId="257"/>
            <ac:spMk id="11" creationId="{1B3C84AF-DA8D-3D79-5A25-5245E1F91BF6}"/>
          </ac:spMkLst>
        </pc:spChg>
        <pc:spChg chg="add mod">
          <ac:chgData name="Eduardo Martín-Sonseca.Alonso" userId="044a8a39323ca9b2" providerId="LiveId" clId="{88BFF241-8797-48AB-88EF-E6D786ABB885}" dt="2022-09-28T20:00:12.407" v="930" actId="34135"/>
          <ac:spMkLst>
            <pc:docMk/>
            <pc:sldMk cId="2184046427" sldId="257"/>
            <ac:spMk id="12" creationId="{F8CF3850-7061-B2CA-5F39-D687B24AB999}"/>
          </ac:spMkLst>
        </pc:spChg>
        <pc:spChg chg="add del mod">
          <ac:chgData name="Eduardo Martín-Sonseca.Alonso" userId="044a8a39323ca9b2" providerId="LiveId" clId="{88BFF241-8797-48AB-88EF-E6D786ABB885}" dt="2022-09-28T19:58:56.330" v="923" actId="34135"/>
          <ac:spMkLst>
            <pc:docMk/>
            <pc:sldMk cId="2184046427" sldId="257"/>
            <ac:spMk id="13" creationId="{91653C34-046D-11DD-8BC9-EBC5373C9EBE}"/>
          </ac:spMkLst>
        </pc:spChg>
        <pc:spChg chg="add del mod">
          <ac:chgData name="Eduardo Martín-Sonseca.Alonso" userId="044a8a39323ca9b2" providerId="LiveId" clId="{88BFF241-8797-48AB-88EF-E6D786ABB885}" dt="2022-09-28T19:42:35.933" v="804"/>
          <ac:spMkLst>
            <pc:docMk/>
            <pc:sldMk cId="2184046427" sldId="257"/>
            <ac:spMk id="14" creationId="{83551F04-CBD9-8F9A-1857-5EF5DFB422D0}"/>
          </ac:spMkLst>
        </pc:spChg>
      </pc:sldChg>
      <pc:sldChg chg="addSp delSp modSp new mod">
        <pc:chgData name="Eduardo Martín-Sonseca.Alonso" userId="044a8a39323ca9b2" providerId="LiveId" clId="{88BFF241-8797-48AB-88EF-E6D786ABB885}" dt="2022-09-28T19:58:44.966" v="922" actId="34135"/>
        <pc:sldMkLst>
          <pc:docMk/>
          <pc:sldMk cId="1479924629" sldId="258"/>
        </pc:sldMkLst>
        <pc:spChg chg="mod">
          <ac:chgData name="Eduardo Martín-Sonseca.Alonso" userId="044a8a39323ca9b2" providerId="LiveId" clId="{88BFF241-8797-48AB-88EF-E6D786ABB885}" dt="2022-09-28T19:22:20.993" v="358" actId="20577"/>
          <ac:spMkLst>
            <pc:docMk/>
            <pc:sldMk cId="1479924629" sldId="258"/>
            <ac:spMk id="2" creationId="{ED99DBDA-B49D-9CE5-B7A0-3B4E389D673C}"/>
          </ac:spMkLst>
        </pc:spChg>
        <pc:spChg chg="del mod">
          <ac:chgData name="Eduardo Martín-Sonseca.Alonso" userId="044a8a39323ca9b2" providerId="LiveId" clId="{88BFF241-8797-48AB-88EF-E6D786ABB885}" dt="2022-09-28T19:57:29.989" v="908" actId="478"/>
          <ac:spMkLst>
            <pc:docMk/>
            <pc:sldMk cId="1479924629" sldId="258"/>
            <ac:spMk id="3" creationId="{7C3E41D4-6C35-52A7-C2AA-793C4B03620E}"/>
          </ac:spMkLst>
        </pc:spChg>
        <pc:spChg chg="add del mod">
          <ac:chgData name="Eduardo Martín-Sonseca.Alonso" userId="044a8a39323ca9b2" providerId="LiveId" clId="{88BFF241-8797-48AB-88EF-E6D786ABB885}" dt="2022-09-28T19:57:28.804" v="907"/>
          <ac:spMkLst>
            <pc:docMk/>
            <pc:sldMk cId="1479924629" sldId="258"/>
            <ac:spMk id="4" creationId="{4B885A8F-F936-CFDF-2450-170AA22E9170}"/>
          </ac:spMkLst>
        </pc:spChg>
        <pc:spChg chg="add mod">
          <ac:chgData name="Eduardo Martín-Sonseca.Alonso" userId="044a8a39323ca9b2" providerId="LiveId" clId="{88BFF241-8797-48AB-88EF-E6D786ABB885}" dt="2022-09-28T19:57:29.989" v="908" actId="478"/>
          <ac:spMkLst>
            <pc:docMk/>
            <pc:sldMk cId="1479924629" sldId="258"/>
            <ac:spMk id="6" creationId="{FFE44297-5AAD-CA6F-4064-C2621A1C9AF8}"/>
          </ac:spMkLst>
        </pc:spChg>
        <pc:spChg chg="add mod">
          <ac:chgData name="Eduardo Martín-Sonseca.Alonso" userId="044a8a39323ca9b2" providerId="LiveId" clId="{88BFF241-8797-48AB-88EF-E6D786ABB885}" dt="2022-09-28T19:58:44.966" v="922" actId="34135"/>
          <ac:spMkLst>
            <pc:docMk/>
            <pc:sldMk cId="1479924629" sldId="258"/>
            <ac:spMk id="7" creationId="{5B41D51C-D08B-3EFA-1F77-001EE791B2E3}"/>
          </ac:spMkLst>
        </pc:spChg>
      </pc:sldChg>
      <pc:sldChg chg="addSp delSp modSp new mod setBg">
        <pc:chgData name="Eduardo Martín-Sonseca.Alonso" userId="044a8a39323ca9b2" providerId="LiveId" clId="{88BFF241-8797-48AB-88EF-E6D786ABB885}" dt="2022-09-28T19:59:06.824" v="924" actId="34135"/>
        <pc:sldMkLst>
          <pc:docMk/>
          <pc:sldMk cId="811467687" sldId="259"/>
        </pc:sldMkLst>
        <pc:spChg chg="mod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2" creationId="{0458FCD4-2349-82D1-53D7-CD238760EBC8}"/>
          </ac:spMkLst>
        </pc:spChg>
        <pc:spChg chg="add del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3" creationId="{6B461CBF-6D58-C9FF-0E94-1476763DCE14}"/>
          </ac:spMkLst>
        </pc:spChg>
        <pc:spChg chg="add del mod">
          <ac:chgData name="Eduardo Martín-Sonseca.Alonso" userId="044a8a39323ca9b2" providerId="LiveId" clId="{88BFF241-8797-48AB-88EF-E6D786ABB885}" dt="2022-09-28T19:57:48.943" v="912" actId="478"/>
          <ac:spMkLst>
            <pc:docMk/>
            <pc:sldMk cId="811467687" sldId="259"/>
            <ac:spMk id="4" creationId="{8BA1FEC3-CA9A-7AD0-A7D1-C0D1AC41716C}"/>
          </ac:spMkLst>
        </pc:spChg>
        <pc:spChg chg="add del mod">
          <ac:chgData name="Eduardo Martín-Sonseca.Alonso" userId="044a8a39323ca9b2" providerId="LiveId" clId="{88BFF241-8797-48AB-88EF-E6D786ABB885}" dt="2022-09-28T19:41:42.186" v="780"/>
          <ac:spMkLst>
            <pc:docMk/>
            <pc:sldMk cId="811467687" sldId="259"/>
            <ac:spMk id="5" creationId="{AA48DF43-8FE2-E4B4-D6BF-3B3B8127AF9E}"/>
          </ac:spMkLst>
        </pc:spChg>
        <pc:spChg chg="add del mod">
          <ac:chgData name="Eduardo Martín-Sonseca.Alonso" userId="044a8a39323ca9b2" providerId="LiveId" clId="{88BFF241-8797-48AB-88EF-E6D786ABB885}" dt="2022-09-28T19:42:35.714" v="796"/>
          <ac:spMkLst>
            <pc:docMk/>
            <pc:sldMk cId="811467687" sldId="259"/>
            <ac:spMk id="6" creationId="{20D33E9D-4787-B796-1D39-4D9B5BC42880}"/>
          </ac:spMkLst>
        </pc:spChg>
        <pc:spChg chg="add del mod">
          <ac:chgData name="Eduardo Martín-Sonseca.Alonso" userId="044a8a39323ca9b2" providerId="LiveId" clId="{88BFF241-8797-48AB-88EF-E6D786ABB885}" dt="2022-09-28T19:57:43.336" v="911" actId="478"/>
          <ac:spMkLst>
            <pc:docMk/>
            <pc:sldMk cId="811467687" sldId="259"/>
            <ac:spMk id="7" creationId="{3837D85F-3EC2-5F2F-D4FA-B758953DF791}"/>
          </ac:spMkLst>
        </pc:spChg>
        <pc:spChg chg="add mod">
          <ac:chgData name="Eduardo Martín-Sonseca.Alonso" userId="044a8a39323ca9b2" providerId="LiveId" clId="{88BFF241-8797-48AB-88EF-E6D786ABB885}" dt="2022-09-28T19:59:06.824" v="924" actId="34135"/>
          <ac:spMkLst>
            <pc:docMk/>
            <pc:sldMk cId="811467687" sldId="259"/>
            <ac:spMk id="9" creationId="{47E1B43A-98F5-144F-171C-92EF9B1579DB}"/>
          </ac:spMkLst>
        </pc:spChg>
        <pc:spChg chg="add del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11" creationId="{A3363022-C969-41E9-8EB2-E4C94908C1FA}"/>
          </ac:spMkLst>
        </pc:spChg>
        <pc:spChg chg="add del">
          <ac:chgData name="Eduardo Martín-Sonseca.Alonso" userId="044a8a39323ca9b2" providerId="LiveId" clId="{88BFF241-8797-48AB-88EF-E6D786ABB885}" dt="2022-09-28T19:54:33.513" v="857" actId="26606"/>
          <ac:spMkLst>
            <pc:docMk/>
            <pc:sldMk cId="811467687" sldId="259"/>
            <ac:spMk id="13" creationId="{8D1AD6B3-BE88-4CEB-BA17-790657CC4729}"/>
          </ac:spMkLst>
        </pc:spChg>
        <pc:spChg chg="add del">
          <ac:chgData name="Eduardo Martín-Sonseca.Alonso" userId="044a8a39323ca9b2" providerId="LiveId" clId="{88BFF241-8797-48AB-88EF-E6D786ABB885}" dt="2022-09-28T19:54:33.153" v="856" actId="26606"/>
          <ac:spMkLst>
            <pc:docMk/>
            <pc:sldMk cId="811467687" sldId="259"/>
            <ac:spMk id="23" creationId="{91F32EBA-ED97-466E-8CFA-8382584155D0}"/>
          </ac:spMkLst>
        </pc:spChg>
        <pc:spChg chg="add del">
          <ac:chgData name="Eduardo Martín-Sonseca.Alonso" userId="044a8a39323ca9b2" providerId="LiveId" clId="{88BFF241-8797-48AB-88EF-E6D786ABB885}" dt="2022-09-28T19:54:33.153" v="856" actId="26606"/>
          <ac:spMkLst>
            <pc:docMk/>
            <pc:sldMk cId="811467687" sldId="259"/>
            <ac:spMk id="25" creationId="{62A38935-BB53-4DF7-A56E-48DD25B685D7}"/>
          </ac:spMkLst>
        </pc:spChg>
        <pc:grpChg chg="add del">
          <ac:chgData name="Eduardo Martín-Sonseca.Alonso" userId="044a8a39323ca9b2" providerId="LiveId" clId="{88BFF241-8797-48AB-88EF-E6D786ABB885}" dt="2022-09-28T19:54:33.513" v="857" actId="26606"/>
          <ac:grpSpMkLst>
            <pc:docMk/>
            <pc:sldMk cId="811467687" sldId="259"/>
            <ac:grpSpMk id="15" creationId="{89D1390B-7E13-4B4F-9CB2-391063412E54}"/>
          </ac:grpSpMkLst>
        </pc:grpChg>
        <pc:picChg chg="add del mod ord">
          <ac:chgData name="Eduardo Martín-Sonseca.Alonso" userId="044a8a39323ca9b2" providerId="LiveId" clId="{88BFF241-8797-48AB-88EF-E6D786ABB885}" dt="2022-09-28T19:54:33.513" v="857" actId="26606"/>
          <ac:picMkLst>
            <pc:docMk/>
            <pc:sldMk cId="811467687" sldId="259"/>
            <ac:picMk id="8" creationId="{B6F9C9BC-1313-BDE6-589E-7A4423113455}"/>
          </ac:picMkLst>
        </pc:picChg>
      </pc:sldChg>
      <pc:sldChg chg="addSp delSp modSp new mod setBg">
        <pc:chgData name="Eduardo Martín-Sonseca.Alonso" userId="044a8a39323ca9b2" providerId="LiveId" clId="{88BFF241-8797-48AB-88EF-E6D786ABB885}" dt="2022-09-28T19:59:14.499" v="925" actId="34135"/>
        <pc:sldMkLst>
          <pc:docMk/>
          <pc:sldMk cId="2467411564" sldId="260"/>
        </pc:sldMkLst>
        <pc:spChg chg="mod">
          <ac:chgData name="Eduardo Martín-Sonseca.Alonso" userId="044a8a39323ca9b2" providerId="LiveId" clId="{88BFF241-8797-48AB-88EF-E6D786ABB885}" dt="2022-09-28T19:54:20.503" v="854" actId="26606"/>
          <ac:spMkLst>
            <pc:docMk/>
            <pc:sldMk cId="2467411564" sldId="260"/>
            <ac:spMk id="2" creationId="{500DE41D-3EC7-4D50-E094-11D19C60413E}"/>
          </ac:spMkLst>
        </pc:spChg>
        <pc:spChg chg="add del">
          <ac:chgData name="Eduardo Martín-Sonseca.Alonso" userId="044a8a39323ca9b2" providerId="LiveId" clId="{88BFF241-8797-48AB-88EF-E6D786ABB885}" dt="2022-09-28T19:54:20.503" v="854" actId="26606"/>
          <ac:spMkLst>
            <pc:docMk/>
            <pc:sldMk cId="2467411564" sldId="260"/>
            <ac:spMk id="3" creationId="{199DEBE5-CFD3-C05E-8FA7-CFE65C69B5C5}"/>
          </ac:spMkLst>
        </pc:spChg>
        <pc:spChg chg="add del mod">
          <ac:chgData name="Eduardo Martín-Sonseca.Alonso" userId="044a8a39323ca9b2" providerId="LiveId" clId="{88BFF241-8797-48AB-88EF-E6D786ABB885}" dt="2022-09-28T19:57:57.793" v="914" actId="478"/>
          <ac:spMkLst>
            <pc:docMk/>
            <pc:sldMk cId="2467411564" sldId="260"/>
            <ac:spMk id="4" creationId="{35551174-B175-4C14-3571-EE7AA57814B0}"/>
          </ac:spMkLst>
        </pc:spChg>
        <pc:spChg chg="add mod">
          <ac:chgData name="Eduardo Martín-Sonseca.Alonso" userId="044a8a39323ca9b2" providerId="LiveId" clId="{88BFF241-8797-48AB-88EF-E6D786ABB885}" dt="2022-09-28T19:59:14.499" v="925" actId="34135"/>
          <ac:spMkLst>
            <pc:docMk/>
            <pc:sldMk cId="2467411564" sldId="260"/>
            <ac:spMk id="5" creationId="{56E24846-6110-797A-647B-AA43F162DD04}"/>
          </ac:spMkLst>
        </pc:spChg>
        <pc:spChg chg="add del">
          <ac:chgData name="Eduardo Martín-Sonseca.Alonso" userId="044a8a39323ca9b2" providerId="LiveId" clId="{88BFF241-8797-48AB-88EF-E6D786ABB885}" dt="2022-09-28T19:54:20.503" v="854" actId="26606"/>
          <ac:spMkLst>
            <pc:docMk/>
            <pc:sldMk cId="2467411564" sldId="260"/>
            <ac:spMk id="9" creationId="{787F4F1C-8D3D-4EC1-B72D-A0470A5A08B8}"/>
          </ac:spMkLst>
        </pc:spChg>
        <pc:grpChg chg="add del">
          <ac:chgData name="Eduardo Martín-Sonseca.Alonso" userId="044a8a39323ca9b2" providerId="LiveId" clId="{88BFF241-8797-48AB-88EF-E6D786ABB885}" dt="2022-09-28T19:54:20.503" v="854" actId="26606"/>
          <ac:grpSpMkLst>
            <pc:docMk/>
            <pc:sldMk cId="2467411564" sldId="260"/>
            <ac:grpSpMk id="11" creationId="{D1E3DD61-64DB-46AD-B249-E273CD86B051}"/>
          </ac:grpSpMkLst>
        </pc:grpChg>
      </pc:sldChg>
      <pc:sldChg chg="addSp delSp modSp new mod">
        <pc:chgData name="Eduardo Martín-Sonseca.Alonso" userId="044a8a39323ca9b2" providerId="LiveId" clId="{88BFF241-8797-48AB-88EF-E6D786ABB885}" dt="2022-09-28T19:59:20.483" v="926" actId="34135"/>
        <pc:sldMkLst>
          <pc:docMk/>
          <pc:sldMk cId="1395609140" sldId="261"/>
        </pc:sldMkLst>
        <pc:spChg chg="mod">
          <ac:chgData name="Eduardo Martín-Sonseca.Alonso" userId="044a8a39323ca9b2" providerId="LiveId" clId="{88BFF241-8797-48AB-88EF-E6D786ABB885}" dt="2022-09-28T19:26:48.267" v="464" actId="20577"/>
          <ac:spMkLst>
            <pc:docMk/>
            <pc:sldMk cId="1395609140" sldId="261"/>
            <ac:spMk id="2" creationId="{546FDB38-B45A-B55B-5913-C099453C4EB3}"/>
          </ac:spMkLst>
        </pc:spChg>
        <pc:spChg chg="add del mod">
          <ac:chgData name="Eduardo Martín-Sonseca.Alonso" userId="044a8a39323ca9b2" providerId="LiveId" clId="{88BFF241-8797-48AB-88EF-E6D786ABB885}" dt="2022-09-28T19:58:07.142" v="916" actId="478"/>
          <ac:spMkLst>
            <pc:docMk/>
            <pc:sldMk cId="1395609140" sldId="261"/>
            <ac:spMk id="4" creationId="{BA7C6D83-07F6-6F1C-9E02-F7785FA13A2D}"/>
          </ac:spMkLst>
        </pc:spChg>
        <pc:spChg chg="add mod">
          <ac:chgData name="Eduardo Martín-Sonseca.Alonso" userId="044a8a39323ca9b2" providerId="LiveId" clId="{88BFF241-8797-48AB-88EF-E6D786ABB885}" dt="2022-09-28T19:59:20.483" v="926" actId="34135"/>
          <ac:spMkLst>
            <pc:docMk/>
            <pc:sldMk cId="1395609140" sldId="261"/>
            <ac:spMk id="5" creationId="{84FAB4ED-9776-C6FF-9372-A83D99FCA231}"/>
          </ac:spMkLst>
        </pc:spChg>
      </pc:sldChg>
      <pc:sldChg chg="addSp delSp modSp new mod">
        <pc:chgData name="Eduardo Martín-Sonseca.Alonso" userId="044a8a39323ca9b2" providerId="LiveId" clId="{88BFF241-8797-48AB-88EF-E6D786ABB885}" dt="2022-09-28T19:59:27.666" v="927" actId="34135"/>
        <pc:sldMkLst>
          <pc:docMk/>
          <pc:sldMk cId="3457248673" sldId="262"/>
        </pc:sldMkLst>
        <pc:spChg chg="mod">
          <ac:chgData name="Eduardo Martín-Sonseca.Alonso" userId="044a8a39323ca9b2" providerId="LiveId" clId="{88BFF241-8797-48AB-88EF-E6D786ABB885}" dt="2022-09-28T19:27:20.246" v="499" actId="20577"/>
          <ac:spMkLst>
            <pc:docMk/>
            <pc:sldMk cId="3457248673" sldId="262"/>
            <ac:spMk id="2" creationId="{D2C4EF2C-F551-4AD3-0F72-DAE70F1472EB}"/>
          </ac:spMkLst>
        </pc:spChg>
        <pc:spChg chg="add del mod">
          <ac:chgData name="Eduardo Martín-Sonseca.Alonso" userId="044a8a39323ca9b2" providerId="LiveId" clId="{88BFF241-8797-48AB-88EF-E6D786ABB885}" dt="2022-09-28T19:58:16.500" v="918" actId="478"/>
          <ac:spMkLst>
            <pc:docMk/>
            <pc:sldMk cId="3457248673" sldId="262"/>
            <ac:spMk id="4" creationId="{55736FD1-C4A8-AE7F-12D0-807513E17BD2}"/>
          </ac:spMkLst>
        </pc:spChg>
        <pc:spChg chg="add mod">
          <ac:chgData name="Eduardo Martín-Sonseca.Alonso" userId="044a8a39323ca9b2" providerId="LiveId" clId="{88BFF241-8797-48AB-88EF-E6D786ABB885}" dt="2022-09-28T19:59:27.666" v="927" actId="34135"/>
          <ac:spMkLst>
            <pc:docMk/>
            <pc:sldMk cId="3457248673" sldId="262"/>
            <ac:spMk id="5" creationId="{31B17589-FE36-F12A-AB43-BBBFD3330D3A}"/>
          </ac:spMkLst>
        </pc:spChg>
      </pc:sldChg>
      <pc:sldChg chg="addSp delSp modSp new mod">
        <pc:chgData name="Eduardo Martín-Sonseca.Alonso" userId="044a8a39323ca9b2" providerId="LiveId" clId="{88BFF241-8797-48AB-88EF-E6D786ABB885}" dt="2022-09-28T19:59:34.585" v="928" actId="34135"/>
        <pc:sldMkLst>
          <pc:docMk/>
          <pc:sldMk cId="436996647" sldId="263"/>
        </pc:sldMkLst>
        <pc:spChg chg="mod">
          <ac:chgData name="Eduardo Martín-Sonseca.Alonso" userId="044a8a39323ca9b2" providerId="LiveId" clId="{88BFF241-8797-48AB-88EF-E6D786ABB885}" dt="2022-09-28T19:27:48.506" v="516" actId="20577"/>
          <ac:spMkLst>
            <pc:docMk/>
            <pc:sldMk cId="436996647" sldId="263"/>
            <ac:spMk id="2" creationId="{1DA3D9F2-8F0D-B3D3-5E4A-87EE0D8708C9}"/>
          </ac:spMkLst>
        </pc:spChg>
        <pc:spChg chg="mod">
          <ac:chgData name="Eduardo Martín-Sonseca.Alonso" userId="044a8a39323ca9b2" providerId="LiveId" clId="{88BFF241-8797-48AB-88EF-E6D786ABB885}" dt="2022-09-28T19:28:32.145" v="520" actId="20577"/>
          <ac:spMkLst>
            <pc:docMk/>
            <pc:sldMk cId="436996647" sldId="263"/>
            <ac:spMk id="3" creationId="{C3AA9280-1CDB-48F8-3C14-03859160F6B1}"/>
          </ac:spMkLst>
        </pc:spChg>
        <pc:spChg chg="add del mod">
          <ac:chgData name="Eduardo Martín-Sonseca.Alonso" userId="044a8a39323ca9b2" providerId="LiveId" clId="{88BFF241-8797-48AB-88EF-E6D786ABB885}" dt="2022-09-28T19:58:23.203" v="920" actId="478"/>
          <ac:spMkLst>
            <pc:docMk/>
            <pc:sldMk cId="436996647" sldId="263"/>
            <ac:spMk id="4" creationId="{49E4C170-20BD-3318-B7BE-2D2452A8960C}"/>
          </ac:spMkLst>
        </pc:spChg>
        <pc:spChg chg="add mod">
          <ac:chgData name="Eduardo Martín-Sonseca.Alonso" userId="044a8a39323ca9b2" providerId="LiveId" clId="{88BFF241-8797-48AB-88EF-E6D786ABB885}" dt="2022-09-28T19:59:34.585" v="928" actId="34135"/>
          <ac:spMkLst>
            <pc:docMk/>
            <pc:sldMk cId="436996647" sldId="263"/>
            <ac:spMk id="5" creationId="{4192928C-7F78-D760-DD00-AB12107440BD}"/>
          </ac:spMkLst>
        </pc:spChg>
      </pc:sldChg>
      <pc:sldMasterChg chg="del delSldLayout">
        <pc:chgData name="Eduardo Martín-Sonseca.Alonso" userId="044a8a39323ca9b2" providerId="LiveId" clId="{88BFF241-8797-48AB-88EF-E6D786ABB885}" dt="2022-09-28T19:06:29.003" v="21" actId="26606"/>
        <pc:sldMasterMkLst>
          <pc:docMk/>
          <pc:sldMasterMk cId="4153704577" sldId="2147483648"/>
        </pc:sldMasterMkLst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395403755" sldId="2147483649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55621411" sldId="2147483650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4082525401" sldId="2147483651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09423261" sldId="2147483652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024176374" sldId="2147483653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916222883" sldId="2147483654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867225914" sldId="2147483655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993102465" sldId="2147483656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101677169" sldId="2147483657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1708974393" sldId="2147483658"/>
          </pc:sldLayoutMkLst>
        </pc:sldLayoutChg>
        <pc:sldLayoutChg chg="del">
          <pc:chgData name="Eduardo Martín-Sonseca.Alonso" userId="044a8a39323ca9b2" providerId="LiveId" clId="{88BFF241-8797-48AB-88EF-E6D786ABB885}" dt="2022-09-28T19:06:29.003" v="21" actId="26606"/>
          <pc:sldLayoutMkLst>
            <pc:docMk/>
            <pc:sldMasterMk cId="4153704577" sldId="2147483648"/>
            <pc:sldLayoutMk cId="3689227001" sldId="2147483659"/>
          </pc:sldLayoutMkLst>
        </pc:sldLayoutChg>
      </pc:sldMasterChg>
      <pc:sldMasterChg chg="add del addSldLayout delSldLayout">
        <pc:chgData name="Eduardo Martín-Sonseca.Alonso" userId="044a8a39323ca9b2" providerId="LiveId" clId="{88BFF241-8797-48AB-88EF-E6D786ABB885}" dt="2022-09-28T19:12:08.233" v="169" actId="26606"/>
        <pc:sldMasterMkLst>
          <pc:docMk/>
          <pc:sldMasterMk cId="1915941506" sldId="2147483684"/>
        </pc:sldMasterMkLst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146660656" sldId="2147483672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463993075" sldId="2147483673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2463180449" sldId="2147483674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260257596" sldId="2147483675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56605429" sldId="2147483676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334277528" sldId="2147483677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2321814358" sldId="2147483678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611012212" sldId="2147483679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18375492" sldId="2147483680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1439732969" sldId="2147483681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3648773634" sldId="2147483682"/>
          </pc:sldLayoutMkLst>
        </pc:sldLayoutChg>
        <pc:sldLayoutChg chg="add del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915941506" sldId="2147483684"/>
            <pc:sldLayoutMk cId="2197691099" sldId="2147483683"/>
          </pc:sldLayoutMkLst>
        </pc:sldLayoutChg>
      </pc:sldMasterChg>
      <pc:sldMasterChg chg="add addSldLayout">
        <pc:chgData name="Eduardo Martín-Sonseca.Alonso" userId="044a8a39323ca9b2" providerId="LiveId" clId="{88BFF241-8797-48AB-88EF-E6D786ABB885}" dt="2022-09-28T19:12:08.233" v="169" actId="26606"/>
        <pc:sldMasterMkLst>
          <pc:docMk/>
          <pc:sldMasterMk cId="1664194090" sldId="2147483787"/>
        </pc:sldMasterMkLst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631994042" sldId="2147483776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826257521" sldId="2147483777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427230603" sldId="2147483778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302560705" sldId="2147483779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1500051938" sldId="2147483780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3478882655" sldId="2147483781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696347914" sldId="2147483782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1957567240" sldId="2147483783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3205593028" sldId="2147483784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1802076624" sldId="2147483785"/>
          </pc:sldLayoutMkLst>
        </pc:sldLayoutChg>
        <pc:sldLayoutChg chg="add">
          <pc:chgData name="Eduardo Martín-Sonseca.Alonso" userId="044a8a39323ca9b2" providerId="LiveId" clId="{88BFF241-8797-48AB-88EF-E6D786ABB885}" dt="2022-09-28T19:12:08.233" v="169" actId="26606"/>
          <pc:sldLayoutMkLst>
            <pc:docMk/>
            <pc:sldMasterMk cId="1664194090" sldId="2147483787"/>
            <pc:sldLayoutMk cId="982622909" sldId="2147483786"/>
          </pc:sldLayoutMkLst>
        </pc:sldLayoutChg>
      </pc:sldMasterChg>
    </pc:docChg>
  </pc:docChgLst>
  <pc:docChgLst>
    <pc:chgData name="Eduardo Martín-Sonseca.Alonso" userId="044a8a39323ca9b2" providerId="Windows Live" clId="Web-{C190444C-DE63-4BE0-9A75-B7D0A850D412}"/>
    <pc:docChg chg="modSld">
      <pc:chgData name="Eduardo Martín-Sonseca.Alonso" userId="044a8a39323ca9b2" providerId="Windows Live" clId="Web-{C190444C-DE63-4BE0-9A75-B7D0A850D412}" dt="2022-10-04T08:16:13.346" v="9" actId="20577"/>
      <pc:docMkLst>
        <pc:docMk/>
      </pc:docMkLst>
      <pc:sldChg chg="modSp">
        <pc:chgData name="Eduardo Martín-Sonseca.Alonso" userId="044a8a39323ca9b2" providerId="Windows Live" clId="Web-{C190444C-DE63-4BE0-9A75-B7D0A850D412}" dt="2022-10-04T08:16:13.346" v="9" actId="20577"/>
        <pc:sldMkLst>
          <pc:docMk/>
          <pc:sldMk cId="1479924629" sldId="258"/>
        </pc:sldMkLst>
        <pc:spChg chg="mod">
          <ac:chgData name="Eduardo Martín-Sonseca.Alonso" userId="044a8a39323ca9b2" providerId="Windows Live" clId="Web-{C190444C-DE63-4BE0-9A75-B7D0A850D412}" dt="2022-10-04T08:16:13.346" v="9" actId="20577"/>
          <ac:spMkLst>
            <pc:docMk/>
            <pc:sldMk cId="1479924629" sldId="258"/>
            <ac:spMk id="6" creationId="{FFE44297-5AAD-CA6F-4064-C2621A1C9AF8}"/>
          </ac:spMkLst>
        </pc:spChg>
      </pc:sldChg>
    </pc:docChg>
  </pc:docChgLst>
  <pc:docChgLst>
    <pc:chgData name="Eduardo Martín-Sonseca.Alonso" userId="044a8a39323ca9b2" providerId="Windows Live" clId="Web-{8949363F-F8E8-445A-B74B-030214F69C19}"/>
    <pc:docChg chg="modSld">
      <pc:chgData name="Eduardo Martín-Sonseca.Alonso" userId="044a8a39323ca9b2" providerId="Windows Live" clId="Web-{8949363F-F8E8-445A-B74B-030214F69C19}" dt="2022-09-29T08:48:11.610" v="2" actId="20577"/>
      <pc:docMkLst>
        <pc:docMk/>
      </pc:docMkLst>
      <pc:sldChg chg="modSp">
        <pc:chgData name="Eduardo Martín-Sonseca.Alonso" userId="044a8a39323ca9b2" providerId="Windows Live" clId="Web-{8949363F-F8E8-445A-B74B-030214F69C19}" dt="2022-09-29T08:48:11.610" v="2" actId="20577"/>
        <pc:sldMkLst>
          <pc:docMk/>
          <pc:sldMk cId="1479924629" sldId="258"/>
        </pc:sldMkLst>
        <pc:spChg chg="mod">
          <ac:chgData name="Eduardo Martín-Sonseca.Alonso" userId="044a8a39323ca9b2" providerId="Windows Live" clId="Web-{8949363F-F8E8-445A-B74B-030214F69C19}" dt="2022-09-29T08:48:11.610" v="2" actId="20577"/>
          <ac:spMkLst>
            <pc:docMk/>
            <pc:sldMk cId="1479924629" sldId="258"/>
            <ac:spMk id="7" creationId="{5B41D51C-D08B-3EFA-1F77-001EE791B2E3}"/>
          </ac:spMkLst>
        </pc:spChg>
      </pc:sldChg>
    </pc:docChg>
  </pc:docChgLst>
  <pc:docChgLst>
    <pc:chgData name="Eduardo Martín-Sonseca.Alonso" userId="044a8a39323ca9b2" providerId="Windows Live" clId="Web-{FF7F459F-C0C5-489C-9C21-CFBC7B56CB8A}"/>
    <pc:docChg chg="addSld modSld addMainMaster delMainMaster">
      <pc:chgData name="Eduardo Martín-Sonseca.Alonso" userId="044a8a39323ca9b2" providerId="Windows Live" clId="Web-{FF7F459F-C0C5-489C-9C21-CFBC7B56CB8A}" dt="2022-10-04T11:33:19.174" v="59" actId="14100"/>
      <pc:docMkLst>
        <pc:docMk/>
      </pc:docMkLst>
      <pc:sldChg chg="addSp delSp modSp mod modClrScheme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1479924629" sldId="258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1479924629" sldId="258"/>
            <ac:spMk id="6" creationId="{FFE44297-5AAD-CA6F-4064-C2621A1C9AF8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479924629" sldId="258"/>
            <ac:spMk id="64" creationId="{0671A8AE-40A1-4631-A6B8-581AFF065482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479924629" sldId="258"/>
            <ac:spMk id="65" creationId="{AB58EF07-17C2-48CF-ABB0-EEF1F17CB8F0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479924629" sldId="258"/>
            <ac:spMk id="66" creationId="{AF2F604E-43BE-4DC3-B983-E071523364F8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479924629" sldId="258"/>
            <ac:spMk id="67" creationId="{08C9B587-E65E-4B52-B37C-ABEBB6E87928}"/>
          </ac:spMkLst>
        </pc:spChg>
      </pc:sldChg>
      <pc:sldChg chg="addSp delSp modSp mod modClrScheme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992274193" sldId="259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992274193" sldId="259"/>
            <ac:spMk id="2" creationId="{628FDEE3-6B92-DAEF-19AC-BCA134854A22}"/>
          </ac:spMkLst>
        </pc:spChg>
        <pc:cxnChg chg="add del">
          <ac:chgData name="Eduardo Martín-Sonseca.Alonso" userId="044a8a39323ca9b2" providerId="Windows Live" clId="Web-{FF7F459F-C0C5-489C-9C21-CFBC7B56CB8A}" dt="2022-10-04T11:32:21.469" v="49"/>
          <ac:cxnSpMkLst>
            <pc:docMk/>
            <pc:sldMk cId="992274193" sldId="259"/>
            <ac:cxnSpMk id="9" creationId="{A7F400EE-A8A5-48AF-B4D6-291B52C6F0B0}"/>
          </ac:cxnSpMkLst>
        </pc:cxnChg>
      </pc:sldChg>
      <pc:sldChg chg="addSp delSp modSp mod modClrScheme addAnim setClrOvrMap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3613378253" sldId="260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3613378253" sldId="260"/>
            <ac:spMk id="2" creationId="{4AFA984B-9B6C-188A-245A-53C0CE93CEFC}"/>
          </ac:spMkLst>
        </pc:spChg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3613378253" sldId="260"/>
            <ac:spMk id="3" creationId="{0B689B0C-0352-F4BE-7C0D-2367A8469F10}"/>
          </ac:spMkLst>
        </pc:spChg>
        <pc:spChg chg="add del mod">
          <ac:chgData name="Eduardo Martín-Sonseca.Alonso" userId="044a8a39323ca9b2" providerId="Windows Live" clId="Web-{FF7F459F-C0C5-489C-9C21-CFBC7B56CB8A}" dt="2022-10-04T11:28:12.243" v="24"/>
          <ac:spMkLst>
            <pc:docMk/>
            <pc:sldMk cId="3613378253" sldId="260"/>
            <ac:spMk id="4" creationId="{CBF0323E-98F4-604C-6B4D-944BFA69AE10}"/>
          </ac:spMkLst>
        </pc:spChg>
        <pc:spChg chg="add mod">
          <ac:chgData name="Eduardo Martín-Sonseca.Alonso" userId="044a8a39323ca9b2" providerId="Windows Live" clId="Web-{FF7F459F-C0C5-489C-9C21-CFBC7B56CB8A}" dt="2022-10-04T11:28:42.931" v="29" actId="14100"/>
          <ac:spMkLst>
            <pc:docMk/>
            <pc:sldMk cId="3613378253" sldId="260"/>
            <ac:spMk id="7" creationId="{2D45CEAC-93C7-0627-350D-E3CBBE52B83F}"/>
          </ac:spMkLst>
        </pc:spChg>
        <pc:spChg chg="del">
          <ac:chgData name="Eduardo Martín-Sonseca.Alonso" userId="044a8a39323ca9b2" providerId="Windows Live" clId="Web-{FF7F459F-C0C5-489C-9C21-CFBC7B56CB8A}" dt="2022-10-04T11:27:18.882" v="14"/>
          <ac:spMkLst>
            <pc:docMk/>
            <pc:sldMk cId="3613378253" sldId="260"/>
            <ac:spMk id="9" creationId="{9AA72BD9-2C5A-4EDC-931F-5AA08EACA0F3}"/>
          </ac:spMkLst>
        </pc:spChg>
        <pc:spChg chg="add">
          <ac:chgData name="Eduardo Martín-Sonseca.Alonso" userId="044a8a39323ca9b2" providerId="Windows Live" clId="Web-{FF7F459F-C0C5-489C-9C21-CFBC7B56CB8A}" dt="2022-10-04T11:29:54.449" v="31"/>
          <ac:spMkLst>
            <pc:docMk/>
            <pc:sldMk cId="3613378253" sldId="260"/>
            <ac:spMk id="10" creationId="{A793CD3C-BE55-4407-783B-C4B04D1C50A5}"/>
          </ac:spMkLst>
        </pc:spChg>
        <pc:spChg chg="del">
          <ac:chgData name="Eduardo Martín-Sonseca.Alonso" userId="044a8a39323ca9b2" providerId="Windows Live" clId="Web-{FF7F459F-C0C5-489C-9C21-CFBC7B56CB8A}" dt="2022-10-04T11:27:18.882" v="14"/>
          <ac:spMkLst>
            <pc:docMk/>
            <pc:sldMk cId="3613378253" sldId="260"/>
            <ac:spMk id="11" creationId="{DD3981AC-7B61-4947-BCF3-F7AA7FA385B9}"/>
          </ac:spMkLst>
        </pc:spChg>
        <pc:spChg chg="add del mod">
          <ac:chgData name="Eduardo Martín-Sonseca.Alonso" userId="044a8a39323ca9b2" providerId="Windows Live" clId="Web-{FF7F459F-C0C5-489C-9C21-CFBC7B56CB8A}" dt="2022-10-04T11:28:50.134" v="30" actId="14100"/>
          <ac:spMkLst>
            <pc:docMk/>
            <pc:sldMk cId="3613378253" sldId="260"/>
            <ac:spMk id="12" creationId="{76275126-45BA-6A76-5623-AF9CD62282F8}"/>
          </ac:spMkLst>
        </pc:spChg>
        <pc:spChg chg="del">
          <ac:chgData name="Eduardo Martín-Sonseca.Alonso" userId="044a8a39323ca9b2" providerId="Windows Live" clId="Web-{FF7F459F-C0C5-489C-9C21-CFBC7B56CB8A}" dt="2022-10-04T11:27:18.882" v="14"/>
          <ac:spMkLst>
            <pc:docMk/>
            <pc:sldMk cId="3613378253" sldId="260"/>
            <ac:spMk id="13" creationId="{55D4142C-5077-457F-A6AD-3FECFDB39685}"/>
          </ac:spMkLst>
        </pc:spChg>
        <pc:spChg chg="add del">
          <ac:chgData name="Eduardo Martín-Sonseca.Alonso" userId="044a8a39323ca9b2" providerId="Windows Live" clId="Web-{FF7F459F-C0C5-489C-9C21-CFBC7B56CB8A}" dt="2022-10-04T11:27:10.397" v="13"/>
          <ac:spMkLst>
            <pc:docMk/>
            <pc:sldMk cId="3613378253" sldId="260"/>
            <ac:spMk id="14" creationId="{406D5093-AC3A-9236-0CCE-F99A15DD90EE}"/>
          </ac:spMkLst>
        </pc:spChg>
        <pc:spChg chg="del">
          <ac:chgData name="Eduardo Martín-Sonseca.Alonso" userId="044a8a39323ca9b2" providerId="Windows Live" clId="Web-{FF7F459F-C0C5-489C-9C21-CFBC7B56CB8A}" dt="2022-10-04T11:27:18.882" v="14"/>
          <ac:spMkLst>
            <pc:docMk/>
            <pc:sldMk cId="3613378253" sldId="260"/>
            <ac:spMk id="15" creationId="{7A5F0580-5EE9-419F-96EE-B6529EF6E7D0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3613378253" sldId="260"/>
            <ac:spMk id="20" creationId="{4C608BEB-860E-4094-8511-78603564A75E}"/>
          </ac:spMkLst>
        </pc:spChg>
        <pc:picChg chg="del">
          <ac:chgData name="Eduardo Martín-Sonseca.Alonso" userId="044a8a39323ca9b2" providerId="Windows Live" clId="Web-{FF7F459F-C0C5-489C-9C21-CFBC7B56CB8A}" dt="2022-10-04T11:26:49.896" v="6"/>
          <ac:picMkLst>
            <pc:docMk/>
            <pc:sldMk cId="3613378253" sldId="260"/>
            <ac:picMk id="6" creationId="{5796F568-A919-5CD1-743C-7ED9D36AB8D1}"/>
          </ac:picMkLst>
        </pc:picChg>
        <pc:cxnChg chg="add del">
          <ac:chgData name="Eduardo Martín-Sonseca.Alonso" userId="044a8a39323ca9b2" providerId="Windows Live" clId="Web-{FF7F459F-C0C5-489C-9C21-CFBC7B56CB8A}" dt="2022-10-04T11:32:21.469" v="49"/>
          <ac:cxnSpMkLst>
            <pc:docMk/>
            <pc:sldMk cId="3613378253" sldId="260"/>
            <ac:cxnSpMk id="22" creationId="{1F16A8D4-FE87-4604-88B2-394B5D1EB437}"/>
          </ac:cxnSpMkLst>
        </pc:cxnChg>
      </pc:sldChg>
      <pc:sldChg chg="addSp delSp modSp mod setBg modClrScheme addAnim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1106986487" sldId="261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1106986487" sldId="261"/>
            <ac:spMk id="2" creationId="{71AEC653-CF21-4A83-8228-4AB13A9E6A67}"/>
          </ac:spMkLst>
        </pc:spChg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1106986487" sldId="261"/>
            <ac:spMk id="3" creationId="{FDA276B4-AFA8-445E-BF46-D797C1B3F0B0}"/>
          </ac:spMkLst>
        </pc:spChg>
        <pc:spChg chg="add mod">
          <ac:chgData name="Eduardo Martín-Sonseca.Alonso" userId="044a8a39323ca9b2" providerId="Windows Live" clId="Web-{FF7F459F-C0C5-489C-9C21-CFBC7B56CB8A}" dt="2022-10-04T11:30:17.981" v="36" actId="20577"/>
          <ac:spMkLst>
            <pc:docMk/>
            <pc:sldMk cId="1106986487" sldId="261"/>
            <ac:spMk id="6" creationId="{22E9BD6E-B7AB-7C53-4EB4-0ACEDFFA89B2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106986487" sldId="261"/>
            <ac:spMk id="14" creationId="{F13C74B1-5B17-4795-BED0-7140497B445A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106986487" sldId="261"/>
            <ac:spMk id="16" creationId="{D4974D33-8DC5-464E-8C6D-BE58F0669C17}"/>
          </ac:spMkLst>
        </pc:spChg>
        <pc:picChg chg="add mod">
          <ac:chgData name="Eduardo Martín-Sonseca.Alonso" userId="044a8a39323ca9b2" providerId="Windows Live" clId="Web-{FF7F459F-C0C5-489C-9C21-CFBC7B56CB8A}" dt="2022-10-04T11:26:30.474" v="4"/>
          <ac:picMkLst>
            <pc:docMk/>
            <pc:sldMk cId="1106986487" sldId="261"/>
            <ac:picMk id="5" creationId="{21B6396A-5947-91FB-1762-0DA1EB72CEC5}"/>
          </ac:picMkLst>
        </pc:picChg>
        <pc:cxnChg chg="add del">
          <ac:chgData name="Eduardo Martín-Sonseca.Alonso" userId="044a8a39323ca9b2" providerId="Windows Live" clId="Web-{FF7F459F-C0C5-489C-9C21-CFBC7B56CB8A}" dt="2022-10-04T11:26:30.474" v="4"/>
          <ac:cxnSpMkLst>
            <pc:docMk/>
            <pc:sldMk cId="1106986487" sldId="261"/>
            <ac:cxnSpMk id="9" creationId="{A7F400EE-A8A5-48AF-B4D6-291B52C6F0B0}"/>
          </ac:cxnSpMkLst>
        </pc:cxnChg>
      </pc:sldChg>
      <pc:sldChg chg="addSp delSp modSp mod setBg modClrScheme addAnim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1015946967" sldId="262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1015946967" sldId="262"/>
            <ac:spMk id="2" creationId="{EEFFF1FB-241B-4CF4-A2C7-CFE2DA1A9AD1}"/>
          </ac:spMkLst>
        </pc:spChg>
        <pc:spChg chg="mod">
          <ac:chgData name="Eduardo Martín-Sonseca.Alonso" userId="044a8a39323ca9b2" providerId="Windows Live" clId="Web-{FF7F459F-C0C5-489C-9C21-CFBC7B56CB8A}" dt="2022-10-04T11:25:24.394" v="1"/>
          <ac:spMkLst>
            <pc:docMk/>
            <pc:sldMk cId="1015946967" sldId="262"/>
            <ac:spMk id="4" creationId="{547BDE46-D058-433A-9BA3-B8680CF7D8BA}"/>
          </ac:spMkLst>
        </pc:spChg>
        <pc:spChg chg="add mod">
          <ac:chgData name="Eduardo Martín-Sonseca.Alonso" userId="044a8a39323ca9b2" providerId="Windows Live" clId="Web-{FF7F459F-C0C5-489C-9C21-CFBC7B56CB8A}" dt="2022-10-04T11:31:08.717" v="41" actId="20577"/>
          <ac:spMkLst>
            <pc:docMk/>
            <pc:sldMk cId="1015946967" sldId="262"/>
            <ac:spMk id="5" creationId="{2F231072-B2C6-E633-9900-F8FF8ECC359A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015946967" sldId="262"/>
            <ac:spMk id="10" creationId="{F13C74B1-5B17-4795-BED0-7140497B445A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1015946967" sldId="262"/>
            <ac:spMk id="12" creationId="{D4974D33-8DC5-464E-8C6D-BE58F0669C17}"/>
          </ac:spMkLst>
        </pc:spChg>
        <pc:picChg chg="add">
          <ac:chgData name="Eduardo Martín-Sonseca.Alonso" userId="044a8a39323ca9b2" providerId="Windows Live" clId="Web-{FF7F459F-C0C5-489C-9C21-CFBC7B56CB8A}" dt="2022-10-04T11:25:24.394" v="1"/>
          <ac:picMkLst>
            <pc:docMk/>
            <pc:sldMk cId="1015946967" sldId="262"/>
            <ac:picMk id="6" creationId="{79AA5A64-38BA-1418-E9EA-6EB7A8A88E30}"/>
          </ac:picMkLst>
        </pc:picChg>
      </pc:sldChg>
      <pc:sldChg chg="addSp delSp modSp mod setBg modClrScheme addAnim delAnim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3858405899" sldId="263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3858405899" sldId="263"/>
            <ac:spMk id="2" creationId="{0CD28B4F-CA59-40E4-9706-0BB2A315AE0A}"/>
          </ac:spMkLst>
        </pc:spChg>
        <pc:spChg chg="mod">
          <ac:chgData name="Eduardo Martín-Sonseca.Alonso" userId="044a8a39323ca9b2" providerId="Windows Live" clId="Web-{FF7F459F-C0C5-489C-9C21-CFBC7B56CB8A}" dt="2022-10-04T11:25:34.191" v="2"/>
          <ac:spMkLst>
            <pc:docMk/>
            <pc:sldMk cId="3858405899" sldId="263"/>
            <ac:spMk id="4" creationId="{A779A601-EB60-48FD-93E8-41E0FF30C6FB}"/>
          </ac:spMkLst>
        </pc:spChg>
        <pc:spChg chg="add mod">
          <ac:chgData name="Eduardo Martín-Sonseca.Alonso" userId="044a8a39323ca9b2" providerId="Windows Live" clId="Web-{FF7F459F-C0C5-489C-9C21-CFBC7B56CB8A}" dt="2022-10-04T11:31:24.905" v="43" actId="20577"/>
          <ac:spMkLst>
            <pc:docMk/>
            <pc:sldMk cId="3858405899" sldId="263"/>
            <ac:spMk id="5" creationId="{4EC31237-2825-272C-F90A-1D1E8B2AA3C2}"/>
          </ac:spMkLst>
        </pc:spChg>
        <pc:spChg chg="add del mod">
          <ac:chgData name="Eduardo Martín-Sonseca.Alonso" userId="044a8a39323ca9b2" providerId="Windows Live" clId="Web-{FF7F459F-C0C5-489C-9C21-CFBC7B56CB8A}" dt="2022-10-04T11:31:18.998" v="42"/>
          <ac:spMkLst>
            <pc:docMk/>
            <pc:sldMk cId="3858405899" sldId="263"/>
            <ac:spMk id="8" creationId="{DA4D4A62-D537-3B3D-2E0F-B58A8657ABD3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3858405899" sldId="263"/>
            <ac:spMk id="10" creationId="{F13C74B1-5B17-4795-BED0-7140497B445A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3858405899" sldId="263"/>
            <ac:spMk id="12" creationId="{D4974D33-8DC5-464E-8C6D-BE58F0669C17}"/>
          </ac:spMkLst>
        </pc:spChg>
        <pc:picChg chg="add">
          <ac:chgData name="Eduardo Martín-Sonseca.Alonso" userId="044a8a39323ca9b2" providerId="Windows Live" clId="Web-{FF7F459F-C0C5-489C-9C21-CFBC7B56CB8A}" dt="2022-10-04T11:25:34.191" v="2"/>
          <ac:picMkLst>
            <pc:docMk/>
            <pc:sldMk cId="3858405899" sldId="263"/>
            <ac:picMk id="6" creationId="{C263EEF0-96AD-EB64-177B-B07104601C26}"/>
          </ac:picMkLst>
        </pc:picChg>
      </pc:sldChg>
      <pc:sldChg chg="addSp delSp modSp mod setBg modClrScheme addAnim delDesignElem chgLayout">
        <pc:chgData name="Eduardo Martín-Sonseca.Alonso" userId="044a8a39323ca9b2" providerId="Windows Live" clId="Web-{FF7F459F-C0C5-489C-9C21-CFBC7B56CB8A}" dt="2022-10-04T11:32:21.469" v="49"/>
        <pc:sldMkLst>
          <pc:docMk/>
          <pc:sldMk cId="3580276719" sldId="264"/>
        </pc:sldMkLst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3580276719" sldId="264"/>
            <ac:spMk id="2" creationId="{8BC7EFD9-5CAF-431F-A9FF-09DE566F3543}"/>
          </ac:spMkLst>
        </pc:spChg>
        <pc:spChg chg="mod ord">
          <ac:chgData name="Eduardo Martín-Sonseca.Alonso" userId="044a8a39323ca9b2" providerId="Windows Live" clId="Web-{FF7F459F-C0C5-489C-9C21-CFBC7B56CB8A}" dt="2022-10-04T11:32:21.469" v="49"/>
          <ac:spMkLst>
            <pc:docMk/>
            <pc:sldMk cId="3580276719" sldId="264"/>
            <ac:spMk id="3" creationId="{29A8ECE2-FE08-4C93-9877-2C065094BC53}"/>
          </ac:spMkLst>
        </pc:spChg>
        <pc:spChg chg="add mod">
          <ac:chgData name="Eduardo Martín-Sonseca.Alonso" userId="044a8a39323ca9b2" providerId="Windows Live" clId="Web-{FF7F459F-C0C5-489C-9C21-CFBC7B56CB8A}" dt="2022-10-04T11:30:35.716" v="37" actId="20577"/>
          <ac:spMkLst>
            <pc:docMk/>
            <pc:sldMk cId="3580276719" sldId="264"/>
            <ac:spMk id="6" creationId="{B874E851-3741-DC66-BAFA-79EB38E71B4C}"/>
          </ac:spMkLst>
        </pc:spChg>
        <pc:spChg chg="add del">
          <ac:chgData name="Eduardo Martín-Sonseca.Alonso" userId="044a8a39323ca9b2" providerId="Windows Live" clId="Web-{FF7F459F-C0C5-489C-9C21-CFBC7B56CB8A}" dt="2022-10-04T11:26:36.099" v="5"/>
          <ac:spMkLst>
            <pc:docMk/>
            <pc:sldMk cId="3580276719" sldId="264"/>
            <ac:spMk id="9" creationId="{E10650BA-D090-4A23-98E3-B48BBAEA9201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3580276719" sldId="264"/>
            <ac:spMk id="21" creationId="{F13C74B1-5B17-4795-BED0-7140497B445A}"/>
          </ac:spMkLst>
        </pc:spChg>
        <pc:spChg chg="add del">
          <ac:chgData name="Eduardo Martín-Sonseca.Alonso" userId="044a8a39323ca9b2" providerId="Windows Live" clId="Web-{FF7F459F-C0C5-489C-9C21-CFBC7B56CB8A}" dt="2022-10-04T11:32:21.469" v="49"/>
          <ac:spMkLst>
            <pc:docMk/>
            <pc:sldMk cId="3580276719" sldId="264"/>
            <ac:spMk id="23" creationId="{D4974D33-8DC5-464E-8C6D-BE58F0669C17}"/>
          </ac:spMkLst>
        </pc:spChg>
        <pc:grpChg chg="add del">
          <ac:chgData name="Eduardo Martín-Sonseca.Alonso" userId="044a8a39323ca9b2" providerId="Windows Live" clId="Web-{FF7F459F-C0C5-489C-9C21-CFBC7B56CB8A}" dt="2022-10-04T11:26:36.099" v="5"/>
          <ac:grpSpMkLst>
            <pc:docMk/>
            <pc:sldMk cId="3580276719" sldId="264"/>
            <ac:grpSpMk id="11" creationId="{FFB939B9-73CE-4644-87BB-72AEBF001142}"/>
          </ac:grpSpMkLst>
        </pc:grpChg>
        <pc:picChg chg="add mod ord">
          <ac:chgData name="Eduardo Martín-Sonseca.Alonso" userId="044a8a39323ca9b2" providerId="Windows Live" clId="Web-{FF7F459F-C0C5-489C-9C21-CFBC7B56CB8A}" dt="2022-10-04T11:26:36.099" v="5"/>
          <ac:picMkLst>
            <pc:docMk/>
            <pc:sldMk cId="3580276719" sldId="264"/>
            <ac:picMk id="5" creationId="{5331785D-2CFF-B332-5634-22F0E76967B1}"/>
          </ac:picMkLst>
        </pc:picChg>
      </pc:sldChg>
      <pc:sldChg chg="modSp new">
        <pc:chgData name="Eduardo Martín-Sonseca.Alonso" userId="044a8a39323ca9b2" providerId="Windows Live" clId="Web-{FF7F459F-C0C5-489C-9C21-CFBC7B56CB8A}" dt="2022-10-04T11:33:19.174" v="59" actId="14100"/>
        <pc:sldMkLst>
          <pc:docMk/>
          <pc:sldMk cId="4137332662" sldId="265"/>
        </pc:sldMkLst>
        <pc:spChg chg="mod">
          <ac:chgData name="Eduardo Martín-Sonseca.Alonso" userId="044a8a39323ca9b2" providerId="Windows Live" clId="Web-{FF7F459F-C0C5-489C-9C21-CFBC7B56CB8A}" dt="2022-10-04T11:33:12.486" v="58" actId="20577"/>
          <ac:spMkLst>
            <pc:docMk/>
            <pc:sldMk cId="4137332662" sldId="265"/>
            <ac:spMk id="2" creationId="{2A7DC3FE-66EB-750C-3214-9159D346F772}"/>
          </ac:spMkLst>
        </pc:spChg>
        <pc:spChg chg="mod">
          <ac:chgData name="Eduardo Martín-Sonseca.Alonso" userId="044a8a39323ca9b2" providerId="Windows Live" clId="Web-{FF7F459F-C0C5-489C-9C21-CFBC7B56CB8A}" dt="2022-10-04T11:33:19.174" v="59" actId="14100"/>
          <ac:spMkLst>
            <pc:docMk/>
            <pc:sldMk cId="4137332662" sldId="265"/>
            <ac:spMk id="3" creationId="{E7DB1CBC-1C7A-9ED6-3A0E-B1FBBE84F9DB}"/>
          </ac:spMkLst>
        </pc:spChg>
      </pc:sldChg>
      <pc:sldMasterChg chg="add del addSldLayout delSldLayout">
        <pc:chgData name="Eduardo Martín-Sonseca.Alonso" userId="044a8a39323ca9b2" providerId="Windows Live" clId="Web-{FF7F459F-C0C5-489C-9C21-CFBC7B56CB8A}" dt="2022-10-04T11:32:21.469" v="49"/>
        <pc:sldMasterMkLst>
          <pc:docMk/>
          <pc:sldMasterMk cId="1205917560" sldId="2147483788"/>
        </pc:sldMasterMkLst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3012381462" sldId="2147483789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357021676" sldId="2147483790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4104304197" sldId="2147483791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2381794433" sldId="2147483792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2079659331" sldId="2147483793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3727211798" sldId="2147483794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3106048504" sldId="2147483795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1686705761" sldId="2147483796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3474598918" sldId="2147483797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1148505147" sldId="2147483798"/>
          </pc:sldLayoutMkLst>
        </pc:sldLayoutChg>
        <pc:sldLayoutChg chg="add del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1205917560" sldId="2147483788"/>
            <pc:sldLayoutMk cId="473027413" sldId="2147483799"/>
          </pc:sldLayoutMkLst>
        </pc:sldLayoutChg>
      </pc:sldMasterChg>
      <pc:sldMasterChg chg="add del addSldLayout delSldLayout modSldLayout">
        <pc:chgData name="Eduardo Martín-Sonseca.Alonso" userId="044a8a39323ca9b2" providerId="Windows Live" clId="Web-{FF7F459F-C0C5-489C-9C21-CFBC7B56CB8A}" dt="2022-10-04T11:32:21.469" v="49"/>
        <pc:sldMasterMkLst>
          <pc:docMk/>
          <pc:sldMasterMk cId="265808583" sldId="2147483800"/>
        </pc:sldMasterMkLst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2811768358" sldId="2147483801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1987964374" sldId="2147483802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787945337" sldId="2147483803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3997568310" sldId="2147483804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1284615772" sldId="2147483805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3198153845" sldId="2147483806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2929563302" sldId="2147483807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3472562711" sldId="2147483808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2839513260" sldId="2147483809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3218672789" sldId="2147483810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21.469" v="49"/>
          <pc:sldLayoutMkLst>
            <pc:docMk/>
            <pc:sldMasterMk cId="265808583" sldId="2147483800"/>
            <pc:sldLayoutMk cId="2294596450" sldId="2147483811"/>
          </pc:sldLayoutMkLst>
        </pc:sldLayoutChg>
      </pc:sldMasterChg>
      <pc:sldMasterChg chg="add del addSldLayout delSldLayout modSldLayout">
        <pc:chgData name="Eduardo Martín-Sonseca.Alonso" userId="044a8a39323ca9b2" providerId="Windows Live" clId="Web-{FF7F459F-C0C5-489C-9C21-CFBC7B56CB8A}" dt="2022-10-04T11:32:15.516" v="48"/>
        <pc:sldMasterMkLst>
          <pc:docMk/>
          <pc:sldMasterMk cId="1803897833" sldId="2147483812"/>
        </pc:sldMasterMkLst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424787055" sldId="2147483813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261703896" sldId="2147483814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96301140" sldId="2147483815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3143717024" sldId="2147483816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2896566901" sldId="2147483817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3094981124" sldId="2147483818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4093723973" sldId="2147483819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4034946311" sldId="2147483820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2343210587" sldId="2147483821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880344305" sldId="2147483822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5.516" v="48"/>
          <pc:sldLayoutMkLst>
            <pc:docMk/>
            <pc:sldMasterMk cId="1803897833" sldId="2147483812"/>
            <pc:sldLayoutMk cId="3620790868" sldId="2147483823"/>
          </pc:sldLayoutMkLst>
        </pc:sldLayoutChg>
      </pc:sldMasterChg>
      <pc:sldMasterChg chg="add del addSldLayout delSldLayout modSldLayout">
        <pc:chgData name="Eduardo Martín-Sonseca.Alonso" userId="044a8a39323ca9b2" providerId="Windows Live" clId="Web-{FF7F459F-C0C5-489C-9C21-CFBC7B56CB8A}" dt="2022-10-04T11:32:11.890" v="47"/>
        <pc:sldMasterMkLst>
          <pc:docMk/>
          <pc:sldMasterMk cId="2621713332" sldId="2147483824"/>
        </pc:sldMasterMkLst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3164127980" sldId="2147483825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3392017605" sldId="2147483826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1980754366" sldId="2147483827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3701638341" sldId="2147483828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4169862701" sldId="2147483829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1508246956" sldId="2147483830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1035822049" sldId="2147483831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377709715" sldId="2147483832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1789459702" sldId="2147483833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61645377" sldId="2147483834"/>
          </pc:sldLayoutMkLst>
        </pc:sldLayoutChg>
        <pc:sldLayoutChg chg="add del mod replId">
          <pc:chgData name="Eduardo Martín-Sonseca.Alonso" userId="044a8a39323ca9b2" providerId="Windows Live" clId="Web-{FF7F459F-C0C5-489C-9C21-CFBC7B56CB8A}" dt="2022-10-04T11:32:11.890" v="47"/>
          <pc:sldLayoutMkLst>
            <pc:docMk/>
            <pc:sldMasterMk cId="2621713332" sldId="2147483824"/>
            <pc:sldLayoutMk cId="963203533" sldId="2147483835"/>
          </pc:sldLayoutMkLst>
        </pc:sldLayoutChg>
      </pc:sldMasterChg>
    </pc:docChg>
  </pc:docChgLst>
  <pc:docChgLst>
    <pc:chgData name="luis fernandez" userId="7ba62ef74e42bc87" providerId="Windows Live" clId="Web-{290CB0A9-894B-4DAB-8123-A605B9345043}"/>
    <pc:docChg chg="modSld">
      <pc:chgData name="luis fernandez" userId="7ba62ef74e42bc87" providerId="Windows Live" clId="Web-{290CB0A9-894B-4DAB-8123-A605B9345043}" dt="2022-10-04T09:46:36.949" v="0"/>
      <pc:docMkLst>
        <pc:docMk/>
      </pc:docMkLst>
      <pc:sldChg chg="modAnim">
        <pc:chgData name="luis fernandez" userId="7ba62ef74e42bc87" providerId="Windows Live" clId="Web-{290CB0A9-894B-4DAB-8123-A605B9345043}" dt="2022-10-04T09:46:36.949" v="0"/>
        <pc:sldMkLst>
          <pc:docMk/>
          <pc:sldMk cId="992274193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6A1D6-79B5-4662-AA27-56CA8B09CA67}" type="datetimeFigureOut">
              <a:rPr lang="es-ES" smtClean="0"/>
              <a:t>04/10/2022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03BF9-1A7E-41CC-8E46-9BE8DA79F3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595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03BF9-1A7E-41CC-8E46-9BE8DA79F32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6669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03BF9-1A7E-41CC-8E46-9BE8DA79F32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542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CFFA2-14B9-152A-7C9A-84C20FF61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566652-AB4B-7689-CA00-19FB6312D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F1E7C9-9BA9-B4F0-4087-7F6EAAAA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October 4,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3E98D0-70E4-727B-2AB5-30B5C47D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A7CD88-DC7C-3550-8912-4CEC5822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814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CD0A8-E235-311A-7C11-93ADD431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0B8FC7-1F18-28FA-FBD9-4C3D23728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48499E-5AA0-2AF5-A665-950715D3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October 4,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BEC6A2-EB68-C744-8542-7241894A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BCA8F9-3821-CB1D-B01A-D09491C8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051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E24F85-C91A-E074-9EBF-48FBDD4F2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1E833E-1DE2-252C-9EAF-05DB813A0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DAA691-7111-10B6-ECD4-31FA9A64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October 4,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61469C-1173-E993-1BAF-B13E41B4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E5BDFA-603F-D30C-EE77-E0D3C54D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274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B9822-F9FC-FB83-0208-1E962A80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B9F6DA-7D9C-DAA1-45DC-CD9ABA5DF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B532BC-4A0A-FB4F-4E97-7FF6E0E2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October 4,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F09B9F-93DA-B3AE-9E47-E47786B8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D4839D-CD8E-1968-5B62-B046ADAE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16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6DAF2-259D-45A1-EBEF-976819C1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4C8480-FC02-9623-B0DF-267A17260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9AEB36-E75A-7725-7A59-4325BBC3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October 4,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0F279E-1F69-343D-1AB7-70940E59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F8A4E8-897D-DD6B-16E6-569FAE8E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041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1FFE8-4839-7153-E479-CBEA3715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F606EF-AC08-72D8-BB1F-8E423BC47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A129C4-5B35-8D27-B78B-953295715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1EC2EB-B116-E1E2-600F-5879440F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October 4, 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6F8D2C-75FA-752A-38B1-71FC9F03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24B654-7121-53FA-522C-85231761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944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60176-EFFE-CC40-9774-D638986B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1F378B-D51D-A4C0-15F5-F32931531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E3752C-E420-2AFE-0A35-900EF066E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8937C8-C413-883C-6554-C12CEBFD4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36F52A-F805-FBA4-559F-B1BD44C4B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4826CA-FDC9-4102-B2CB-CD20B5AF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October 4, 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890D99-E3A2-8868-1D6F-B226ACAD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E6626E-D3AA-B397-ADD3-133EB962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593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2043C-8494-7029-1964-7BED5A76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5EDF43-5F82-A2D5-EED7-6B3FF086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October 4, 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003CCA-9A22-6574-0762-694F4EB0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ABEBA9-AD18-5671-9EC7-1DC041E6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117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6DE624-34CE-875B-6AC1-C6D1468E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October 4, 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48A2DC-0726-E298-5A05-27954F86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B35707-A47B-6AFC-9F39-B7B0520B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485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80990-D261-8E97-A72B-F321BA0D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D8CDEE-02CE-17F1-F73A-A83E24E3A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6FFB63-F2D2-0F56-9281-F3B1332C2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41EECF-3AE5-073D-1B49-CC4A1DC6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October 4, 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15ABB9-A724-DBA7-C97A-3F6C1635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DC9219-4F61-D38D-9E2F-3C2C6319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057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610DF-56DC-A678-A54A-FDCE7821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439189-6268-BC37-5697-2709571A1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414654-134A-751D-3FE2-3306B4F3D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389184-0D98-CFB9-E82A-F5A2F3A7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October 4, 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A2D283-5387-C7B0-765F-2C51159D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0BBF40-A7DC-E13F-9DF8-9D490190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98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F21652-0993-4675-382A-9C008483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8B937-08EF-2F12-8023-4F8D2442E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B6E98C-5D3C-511E-6537-C1B2143E1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October 4, 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84ED22-B2E6-F9CF-CC82-2BB9603AC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pc="200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099449-173C-D366-DBAD-522524EE0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1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1182327/" TargetMode="External"/><Relationship Id="rId2" Type="http://schemas.openxmlformats.org/officeDocument/2006/relationships/hyperlink" Target="https://www.computerworld.com/article/2472667/the-government-and-big-data--use--problems-and-potentia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racle.com/es/big-data/what-is-big-data/" TargetMode="External"/><Relationship Id="rId5" Type="http://schemas.openxmlformats.org/officeDocument/2006/relationships/hyperlink" Target="https://www.eldiario.es/tecnologia/diario-turing/big-data_1_5767121.html" TargetMode="External"/><Relationship Id="rId4" Type="http://schemas.openxmlformats.org/officeDocument/2006/relationships/hyperlink" Target="https://web.archive.org/web/20181016203319/https:/www.datahack.es/cinco-v-big-data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3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1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10">
            <a:extLst>
              <a:ext uri="{FF2B5EF4-FFF2-40B4-BE49-F238E27FC236}">
                <a16:creationId xmlns:a16="http://schemas.microsoft.com/office/drawing/2014/main" id="{76BF477E-1037-8DBF-F6EA-9F38B8FBE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58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5" name="Rectangle 1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FFE44297-5AAD-CA6F-4064-C2621A1C9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/>
              <a:t>EXPLOTACIÓN DE LAS BASES DE DATOS</a:t>
            </a:r>
          </a:p>
          <a:p>
            <a:pPr algn="l"/>
            <a:r>
              <a:rPr lang="en-US" sz="2000"/>
              <a:t>BIG DATA</a:t>
            </a:r>
            <a:endParaRPr lang="en-US" sz="2000" dirty="0"/>
          </a:p>
        </p:txBody>
      </p:sp>
      <p:sp>
        <p:nvSpPr>
          <p:cNvPr id="66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7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E119BA4-44C4-4FFE-81D8-1B5FE1ABFCE7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9924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22993-4CD9-EBAF-934E-DB27FCD1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BENEFICIOS DEL BIG DATA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F9F412-0DEC-BB8A-A779-2A4092B1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EC22C99-7282-A5BD-FD99-9AA99FF036C0}"/>
              </a:ext>
            </a:extLst>
          </p:cNvPr>
          <p:cNvSpPr txBox="1">
            <a:spLocks/>
          </p:cNvSpPr>
          <p:nvPr/>
        </p:nvSpPr>
        <p:spPr>
          <a:xfrm>
            <a:off x="6893043" y="5952744"/>
            <a:ext cx="5298957" cy="770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8684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82538-6BA3-40E9-97C7-BA07F82D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DESAFIOS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52E464-83C1-F6D1-E15D-28524028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58A7921-403F-ED21-3E2F-51270E6BAA2B}"/>
              </a:ext>
            </a:extLst>
          </p:cNvPr>
          <p:cNvSpPr txBox="1">
            <a:spLocks/>
          </p:cNvSpPr>
          <p:nvPr/>
        </p:nvSpPr>
        <p:spPr>
          <a:xfrm>
            <a:off x="6893043" y="5952744"/>
            <a:ext cx="5298957" cy="770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16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7B768-0810-B456-80FF-C4AE6555F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MEJORES PRACTICAS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D81B99-2D68-EAFF-6209-27B8EC392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E441317-6587-C5CB-E408-F463C0E185BF}"/>
              </a:ext>
            </a:extLst>
          </p:cNvPr>
          <p:cNvSpPr txBox="1">
            <a:spLocks/>
          </p:cNvSpPr>
          <p:nvPr/>
        </p:nvSpPr>
        <p:spPr>
          <a:xfrm>
            <a:off x="6893043" y="5952744"/>
            <a:ext cx="5298957" cy="770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249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BE69A-9CC3-B6DB-D96B-D5B859E8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9A62D3-153B-DF03-D089-BF6ACF462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D183648-FD5B-F4B3-C1E9-1BEB2C4915DD}"/>
              </a:ext>
            </a:extLst>
          </p:cNvPr>
          <p:cNvSpPr txBox="1">
            <a:spLocks/>
          </p:cNvSpPr>
          <p:nvPr/>
        </p:nvSpPr>
        <p:spPr>
          <a:xfrm>
            <a:off x="6893043" y="5952744"/>
            <a:ext cx="5298957" cy="770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4998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B622A-3735-1AE0-8C20-270A97E7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WEBGRAFIA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729478B-DE65-B677-CBEA-EE8228474FB1}"/>
              </a:ext>
            </a:extLst>
          </p:cNvPr>
          <p:cNvSpPr txBox="1">
            <a:spLocks/>
          </p:cNvSpPr>
          <p:nvPr/>
        </p:nvSpPr>
        <p:spPr>
          <a:xfrm>
            <a:off x="6893043" y="5952744"/>
            <a:ext cx="5298957" cy="770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E6B48D0B-0218-7491-FC5B-6BDB70BE7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88296" cy="7706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ES" sz="2000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https://www.computerworld.com/article/2472667/the-government-and-    big-data--use--problems-and-potential.html</a:t>
            </a:r>
            <a:endParaRPr lang="es-ES" sz="2000" dirty="0">
              <a:effectLst/>
            </a:endParaRP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19844975-069F-06EC-9409-0CF0F9750A4B}"/>
              </a:ext>
            </a:extLst>
          </p:cNvPr>
          <p:cNvSpPr txBox="1">
            <a:spLocks/>
          </p:cNvSpPr>
          <p:nvPr/>
        </p:nvSpPr>
        <p:spPr>
          <a:xfrm>
            <a:off x="838200" y="2728330"/>
            <a:ext cx="6723888" cy="447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 fontAlgn="base">
              <a:buFont typeface="Wingdings" panose="05000000000000000000" pitchFamily="2" charset="2"/>
              <a:buChar char="ü"/>
            </a:pPr>
            <a:r>
              <a:rPr lang="es-ES" sz="2000" b="0" i="0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https://www.ncbi.nlm.nih.gov/pmc/articles/PMC1182327/</a:t>
            </a:r>
            <a:r>
              <a:rPr lang="es-ES" sz="2000" b="0" i="0" dirty="0">
                <a:effectLst/>
              </a:rPr>
              <a:t> 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0B557D0-FD71-E7A7-0F6E-353596D44F3B}"/>
              </a:ext>
            </a:extLst>
          </p:cNvPr>
          <p:cNvSpPr txBox="1"/>
          <p:nvPr/>
        </p:nvSpPr>
        <p:spPr>
          <a:xfrm>
            <a:off x="838200" y="3307953"/>
            <a:ext cx="9988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fontAlgn="base">
              <a:buFont typeface="Wingdings" panose="05000000000000000000" pitchFamily="2" charset="2"/>
              <a:buChar char="ü"/>
            </a:pPr>
            <a:r>
              <a:rPr lang="es-ES" sz="2000" b="0" i="0" u="sng" strike="noStrike" dirty="0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https://web.archive.org/web/20181016203319/https://www.datahack.es/cinco-v-big-data/</a:t>
            </a:r>
            <a:r>
              <a:rPr lang="es-ES" sz="2000" b="0" i="0" dirty="0">
                <a:effectLst/>
              </a:rPr>
              <a:t> 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6EFCCB8-BD45-B46A-1B9D-5637CD08B4E3}"/>
              </a:ext>
            </a:extLst>
          </p:cNvPr>
          <p:cNvSpPr txBox="1"/>
          <p:nvPr/>
        </p:nvSpPr>
        <p:spPr>
          <a:xfrm>
            <a:off x="838200" y="3840149"/>
            <a:ext cx="84155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buFont typeface="Wingdings" panose="05000000000000000000" pitchFamily="2" charset="2"/>
              <a:buChar char="ü"/>
            </a:pPr>
            <a:r>
              <a:rPr lang="es-ES" sz="2000" b="0" i="0" u="sng" strike="noStrike" dirty="0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https://www.eldiario.es/tecnologia/diario-turing/big-data_1_5767121.html</a:t>
            </a:r>
            <a:r>
              <a:rPr lang="es-ES" sz="2000" b="0" i="0" dirty="0">
                <a:effectLst/>
              </a:rPr>
              <a:t> 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8A84F1-8B24-E98B-84F2-A0FA2EB1A8B0}"/>
              </a:ext>
            </a:extLst>
          </p:cNvPr>
          <p:cNvSpPr txBox="1"/>
          <p:nvPr/>
        </p:nvSpPr>
        <p:spPr>
          <a:xfrm>
            <a:off x="838200" y="4372345"/>
            <a:ext cx="64091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buFont typeface="Wingdings" panose="05000000000000000000" pitchFamily="2" charset="2"/>
              <a:buChar char="ü"/>
            </a:pPr>
            <a:r>
              <a:rPr lang="es-ES" sz="2000" b="0" i="0" u="sng" strike="noStrike" dirty="0"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https://www.oracle.com/es/big-data/what-is-big-data/</a:t>
            </a:r>
            <a:r>
              <a:rPr lang="es-ES" sz="2000" b="0" i="0" dirty="0">
                <a:effectLst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308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áfico económico digital">
            <a:extLst>
              <a:ext uri="{FF2B5EF4-FFF2-40B4-BE49-F238E27FC236}">
                <a16:creationId xmlns:a16="http://schemas.microsoft.com/office/drawing/2014/main" id="{CE73A730-C678-B496-2C12-6C05F75E6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1" name="Freeform: Shape 53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reeform: Shape 55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B5D0C9E-6C94-01CE-A83A-7BBC88E25DF3}"/>
              </a:ext>
            </a:extLst>
          </p:cNvPr>
          <p:cNvSpPr txBox="1">
            <a:spLocks/>
          </p:cNvSpPr>
          <p:nvPr/>
        </p:nvSpPr>
        <p:spPr>
          <a:xfrm>
            <a:off x="750242" y="632990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700" b="1"/>
              <a:t>EDUARDO MARTÍN-SONSECA</a:t>
            </a:r>
            <a:br>
              <a:rPr lang="en-US" sz="1700" b="1"/>
            </a:br>
            <a:r>
              <a:rPr lang="en-US" sz="1700" b="1"/>
              <a:t>LUIS FERNANDEZ CASTELO</a:t>
            </a:r>
            <a:br>
              <a:rPr lang="en-US" sz="1700" b="1"/>
            </a:br>
            <a:r>
              <a:rPr lang="en-US" sz="1700" b="1"/>
              <a:t>1º DESARROLLO DE APLICACIONES MULTIPLATAFORMA</a:t>
            </a:r>
            <a:endParaRPr lang="en-US" sz="17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322D12-B8C2-CD13-C768-6FAFCE0E1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42" y="1774372"/>
            <a:ext cx="4062642" cy="8661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ESPEREMOS QUE LES HAYA GUSTADO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258556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FDEE3-6B92-DAEF-19AC-BCA13485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s-ES" dirty="0">
                <a:cs typeface="Calibri Light"/>
              </a:rPr>
              <a:t>INDICE</a:t>
            </a:r>
          </a:p>
        </p:txBody>
      </p:sp>
      <p:pic>
        <p:nvPicPr>
          <p:cNvPr id="5" name="Picture 4" descr="Visualizar con gráficos de mercado de valores">
            <a:extLst>
              <a:ext uri="{FF2B5EF4-FFF2-40B4-BE49-F238E27FC236}">
                <a16:creationId xmlns:a16="http://schemas.microsoft.com/office/drawing/2014/main" id="{5B36CB43-E7A6-BD76-CCF3-C4308F7F9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23" r="17161" b="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F98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contenido 6">
            <a:hlinkClick r:id="rId3" action="ppaction://hlinksldjump"/>
            <a:extLst>
              <a:ext uri="{FF2B5EF4-FFF2-40B4-BE49-F238E27FC236}">
                <a16:creationId xmlns:a16="http://schemas.microsoft.com/office/drawing/2014/main" id="{8CFEDB9E-B427-3CF6-2E99-4BECD19CA775}"/>
              </a:ext>
            </a:extLst>
          </p:cNvPr>
          <p:cNvSpPr>
            <a:spLocks noGrp="1"/>
          </p:cNvSpPr>
          <p:nvPr/>
        </p:nvSpPr>
        <p:spPr>
          <a:xfrm>
            <a:off x="5078621" y="2917405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LAS CINCO V</a:t>
            </a:r>
          </a:p>
        </p:txBody>
      </p:sp>
      <p:sp>
        <p:nvSpPr>
          <p:cNvPr id="21" name="Marcador de contenido 6">
            <a:hlinkClick r:id="rId4" action="ppaction://hlinksldjump"/>
            <a:extLst>
              <a:ext uri="{FF2B5EF4-FFF2-40B4-BE49-F238E27FC236}">
                <a16:creationId xmlns:a16="http://schemas.microsoft.com/office/drawing/2014/main" id="{21A386AB-C18D-BC64-063B-3AFE29BF8A08}"/>
              </a:ext>
            </a:extLst>
          </p:cNvPr>
          <p:cNvSpPr>
            <a:spLocks noGrp="1"/>
          </p:cNvSpPr>
          <p:nvPr/>
        </p:nvSpPr>
        <p:spPr>
          <a:xfrm>
            <a:off x="5078622" y="3434990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FUNCIONAMIENTO</a:t>
            </a:r>
            <a:endParaRPr lang="es-ES" dirty="0"/>
          </a:p>
        </p:txBody>
      </p:sp>
      <p:sp>
        <p:nvSpPr>
          <p:cNvPr id="22" name="Marcador de contenido 6">
            <a:hlinkClick r:id="rId5" action="ppaction://hlinksldjump"/>
            <a:extLst>
              <a:ext uri="{FF2B5EF4-FFF2-40B4-BE49-F238E27FC236}">
                <a16:creationId xmlns:a16="http://schemas.microsoft.com/office/drawing/2014/main" id="{B7C2F746-E774-2736-EAF4-5B45C160D561}"/>
              </a:ext>
            </a:extLst>
          </p:cNvPr>
          <p:cNvSpPr>
            <a:spLocks noGrp="1"/>
          </p:cNvSpPr>
          <p:nvPr/>
        </p:nvSpPr>
        <p:spPr>
          <a:xfrm>
            <a:off x="5078620" y="2414197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¿QUÉ ES EL BIG DATA?</a:t>
            </a:r>
          </a:p>
        </p:txBody>
      </p:sp>
      <p:sp>
        <p:nvSpPr>
          <p:cNvPr id="24" name="Marcador de contenido 6">
            <a:hlinkClick r:id="rId6" action="ppaction://hlinksldjump"/>
            <a:extLst>
              <a:ext uri="{FF2B5EF4-FFF2-40B4-BE49-F238E27FC236}">
                <a16:creationId xmlns:a16="http://schemas.microsoft.com/office/drawing/2014/main" id="{66F25F73-9EC2-2F10-8F63-4E4BC279D6FB}"/>
              </a:ext>
            </a:extLst>
          </p:cNvPr>
          <p:cNvSpPr>
            <a:spLocks noGrp="1"/>
          </p:cNvSpPr>
          <p:nvPr/>
        </p:nvSpPr>
        <p:spPr>
          <a:xfrm>
            <a:off x="5078622" y="4010084"/>
            <a:ext cx="4218317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BENEFICIOS DEL BIG DATA</a:t>
            </a:r>
          </a:p>
        </p:txBody>
      </p:sp>
      <p:sp>
        <p:nvSpPr>
          <p:cNvPr id="25" name="Marcador de contenido 6">
            <a:extLst>
              <a:ext uri="{FF2B5EF4-FFF2-40B4-BE49-F238E27FC236}">
                <a16:creationId xmlns:a16="http://schemas.microsoft.com/office/drawing/2014/main" id="{BFED4D29-C50E-6B24-3F8C-1704D1089DD8}"/>
              </a:ext>
            </a:extLst>
          </p:cNvPr>
          <p:cNvSpPr>
            <a:spLocks noGrp="1"/>
          </p:cNvSpPr>
          <p:nvPr/>
        </p:nvSpPr>
        <p:spPr>
          <a:xfrm>
            <a:off x="5078622" y="4527669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DESAFIOS</a:t>
            </a:r>
          </a:p>
        </p:txBody>
      </p:sp>
      <p:sp>
        <p:nvSpPr>
          <p:cNvPr id="26" name="Marcador de contenido 6">
            <a:extLst>
              <a:ext uri="{FF2B5EF4-FFF2-40B4-BE49-F238E27FC236}">
                <a16:creationId xmlns:a16="http://schemas.microsoft.com/office/drawing/2014/main" id="{7C8434F3-8A38-DCBB-AA79-8A5A8F9B6E20}"/>
              </a:ext>
            </a:extLst>
          </p:cNvPr>
          <p:cNvSpPr>
            <a:spLocks noGrp="1"/>
          </p:cNvSpPr>
          <p:nvPr/>
        </p:nvSpPr>
        <p:spPr>
          <a:xfrm>
            <a:off x="5078620" y="5077577"/>
            <a:ext cx="3628846" cy="570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cs typeface="Calibri"/>
              </a:rPr>
              <a:t>MEJORES PRACTICAS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EB4599-F4F2-4A57-B6B1-57BB748A7F4B}"/>
              </a:ext>
            </a:extLst>
          </p:cNvPr>
          <p:cNvSpPr txBox="1"/>
          <p:nvPr/>
        </p:nvSpPr>
        <p:spPr>
          <a:xfrm>
            <a:off x="7187780" y="6154549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 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35C1D9B5-DA02-41E3-BF4D-64BEF0C2B5F1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9227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19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9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24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9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9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0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19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9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24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9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9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4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tmFilter="0, 0; 0.125,0.2665; 0.25,0.4; 0.375,0.465; 0.5,0.5;  0.625,0.535; 0.75,0.6; 0.875,0.7335; 1,1">
                                          <p:stCondLst>
                                            <p:cond delay="99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24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9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25" decel="50000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9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25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9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25" decel="50000">
                                          <p:stCondLst>
                                            <p:cond delay="125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9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25" decel="50000">
                                          <p:stCondLst>
                                            <p:cond delay="137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24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4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tmFilter="0, 0; 0.125,0.2665; 0.25,0.4; 0.375,0.465; 0.5,0.5;  0.625,0.535; 0.75,0.6; 0.875,0.7335; 1,1">
                                          <p:stCondLst>
                                            <p:cond delay="99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24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0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24" decel="50000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0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24" decel="50000">
                                          <p:stCondLst>
                                            <p:cond delay="125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22" grpId="0"/>
      <p:bldP spid="24" grpId="0"/>
      <p:bldP spid="25" grpId="0"/>
      <p:bldP spid="26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FA984B-9B6C-188A-245A-53C0CE93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¿QUE ES EL BIG DATA?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689B0C-0352-F4BE-7C0D-2367A8469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El </a:t>
            </a:r>
            <a:r>
              <a:rPr lang="en-US" sz="2000" dirty="0" err="1"/>
              <a:t>término</a:t>
            </a:r>
            <a:r>
              <a:rPr lang="en-US" sz="2000" dirty="0"/>
              <a:t> </a:t>
            </a:r>
            <a:r>
              <a:rPr lang="en-US" sz="2000" b="1" dirty="0"/>
              <a:t>"big data"</a:t>
            </a:r>
            <a:r>
              <a:rPr lang="en-US" sz="2000" dirty="0"/>
              <a:t> </a:t>
            </a:r>
            <a:r>
              <a:rPr lang="en-US" sz="2000" dirty="0" err="1"/>
              <a:t>representa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gran </a:t>
            </a:r>
            <a:r>
              <a:rPr lang="en-US" sz="2000" dirty="0" err="1"/>
              <a:t>variedad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recopilados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grandes</a:t>
            </a:r>
            <a:r>
              <a:rPr lang="en-US" sz="2000" dirty="0"/>
              <a:t> </a:t>
            </a:r>
            <a:r>
              <a:rPr lang="en-US" sz="2000" dirty="0" err="1"/>
              <a:t>volúmenes</a:t>
            </a:r>
            <a:r>
              <a:rPr lang="en-US" sz="2000" dirty="0"/>
              <a:t> a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velocidad</a:t>
            </a:r>
            <a:r>
              <a:rPr lang="en-US" sz="2000" dirty="0"/>
              <a:t> superior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76275126-45BA-6A76-5623-AF9CD62282F8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78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El big data son conjuntos de </a:t>
            </a:r>
            <a:r>
              <a:rPr lang="en-US" sz="2000" dirty="0" err="1"/>
              <a:t>datos</a:t>
            </a:r>
            <a:r>
              <a:rPr lang="en-US" sz="2000" dirty="0"/>
              <a:t>,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cuales</a:t>
            </a:r>
            <a:r>
              <a:rPr lang="en-US" sz="2000" dirty="0"/>
              <a:t> son tan </a:t>
            </a:r>
            <a:r>
              <a:rPr lang="en-US" sz="2000" dirty="0" err="1"/>
              <a:t>grandes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un software de </a:t>
            </a:r>
            <a:r>
              <a:rPr lang="en-US" sz="2000" dirty="0" err="1"/>
              <a:t>procesamiento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, </a:t>
            </a:r>
            <a:r>
              <a:rPr lang="en-US" sz="2000" dirty="0" err="1"/>
              <a:t>estos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pueden</a:t>
            </a:r>
            <a:r>
              <a:rPr lang="en-US" sz="2000" dirty="0"/>
              <a:t> ser </a:t>
            </a:r>
            <a:r>
              <a:rPr lang="en-US" sz="2000" dirty="0" err="1"/>
              <a:t>utilizados</a:t>
            </a:r>
            <a:r>
              <a:rPr lang="en-US" sz="2000" dirty="0"/>
              <a:t> para resolver </a:t>
            </a:r>
            <a:r>
              <a:rPr lang="en-US" sz="2000" dirty="0" err="1"/>
              <a:t>problemas</a:t>
            </a:r>
            <a:r>
              <a:rPr lang="en-US" sz="2000" dirty="0"/>
              <a:t>.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D45CEAC-93C7-0627-350D-E3CBBE52B83F}"/>
              </a:ext>
            </a:extLst>
          </p:cNvPr>
          <p:cNvSpPr txBox="1">
            <a:spLocks/>
          </p:cNvSpPr>
          <p:nvPr/>
        </p:nvSpPr>
        <p:spPr>
          <a:xfrm>
            <a:off x="4375103" y="3606474"/>
            <a:ext cx="3427283" cy="2192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s-ES" sz="2000" dirty="0">
                <a:ea typeface="+mn-lt"/>
                <a:cs typeface="+mn-lt"/>
              </a:rPr>
              <a:t>Es decir, el </a:t>
            </a:r>
            <a:r>
              <a:rPr lang="es-ES" sz="2000" dirty="0" err="1">
                <a:ea typeface="+mn-lt"/>
                <a:cs typeface="+mn-lt"/>
              </a:rPr>
              <a:t>big</a:t>
            </a:r>
            <a:r>
              <a:rPr lang="es-ES" sz="2000" dirty="0">
                <a:ea typeface="+mn-lt"/>
                <a:cs typeface="+mn-lt"/>
              </a:rPr>
              <a:t> data se compone de grupos de datos de gran tamaño y complejidad, sobre todo cuando hay nuevas fuentes de datos</a:t>
            </a:r>
          </a:p>
          <a:p>
            <a:endParaRPr lang="en-US" sz="2000" dirty="0">
              <a:cs typeface="Calibri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A793CD3C-BE55-4407-783B-C4B04D1C50A5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1337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2" grpId="0"/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áfico económico digital">
            <a:extLst>
              <a:ext uri="{FF2B5EF4-FFF2-40B4-BE49-F238E27FC236}">
                <a16:creationId xmlns:a16="http://schemas.microsoft.com/office/drawing/2014/main" id="{21B6396A-5947-91FB-1762-0DA1EB72C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97" r="5592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AEC653-CF21-4A83-8228-4AB13A9E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s-ES" sz="4000" dirty="0"/>
              <a:t>VOLUMEN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276B4-AFA8-445E-BF46-D797C1B3F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s-ES" sz="2000" b="1" dirty="0"/>
              <a:t>Volumen</a:t>
            </a:r>
            <a:r>
              <a:rPr lang="es-ES" sz="2000" dirty="0"/>
              <a:t>: </a:t>
            </a:r>
            <a:r>
              <a:rPr lang="es-ES" sz="2000"/>
              <a:t>El big </a:t>
            </a:r>
            <a:r>
              <a:rPr lang="es-ES" sz="2000" dirty="0"/>
              <a:t>data procesa grandes volúmenes de datos no estructurados, la procedencia de esos daros, es </a:t>
            </a:r>
            <a:r>
              <a:rPr lang="es-ES" sz="2000"/>
              <a:t>desconocida (p.e. las feeds </a:t>
            </a:r>
            <a:r>
              <a:rPr lang="es-ES" sz="2000" dirty="0"/>
              <a:t>de Twitter). Esta característica para las organizaciones, supone un reto para almacenar y analizar los datos</a:t>
            </a:r>
            <a:endParaRPr lang="es-ES" sz="2000" b="1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2E9BD6E-B7AB-7C53-4EB4-0ACEDFFA89B2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EDUARDO MARTÍN-SONSECA</a:t>
            </a:r>
            <a:b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</a:b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LUIS FERNANDEZ CASTELO</a:t>
            </a:r>
            <a:b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</a:b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1º DESARROLLO DE APLICACIONES MULTIPLATAFORMA</a:t>
            </a:r>
            <a:endParaRPr lang="es-ES" sz="1600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0698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áfico económico digital">
            <a:extLst>
              <a:ext uri="{FF2B5EF4-FFF2-40B4-BE49-F238E27FC236}">
                <a16:creationId xmlns:a16="http://schemas.microsoft.com/office/drawing/2014/main" id="{79AA5A64-38BA-1418-E9EA-6EB7A8A8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97" r="5592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FFF1FB-241B-4CF4-A2C7-CFE2DA1A9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VELOCIDAD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47BDE46-D058-433A-9BA3-B8680CF7D8BA}"/>
              </a:ext>
            </a:extLst>
          </p:cNvPr>
          <p:cNvSpPr txBox="1">
            <a:spLocks/>
          </p:cNvSpPr>
          <p:nvPr/>
        </p:nvSpPr>
        <p:spPr>
          <a:xfrm>
            <a:off x="83820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Velocidad</a:t>
            </a:r>
            <a:r>
              <a:rPr lang="en-US" sz="2000"/>
              <a:t>: Los datos se generan más rápido, haciendo necesaria, una respuesta rápida, requiere tiempo para el procesamiento, análisis de los datos y gestión de al información. Los datos de mayor velocidad se transmiten directamente a la memoria.</a:t>
            </a:r>
            <a:endParaRPr lang="en-US" sz="2000" b="1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F231072-B2C6-E633-9900-F8FF8ECC359A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EDUARDO MARTÍN-SONSECA</a:t>
            </a:r>
            <a:b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</a:b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LUIS FERNANDEZ CASTELO</a:t>
            </a:r>
            <a:b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</a:b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1º DESARROLLO DE APLICACIONES MULTIPLATAFORMA</a:t>
            </a:r>
            <a:endParaRPr lang="es-ES" sz="1600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1594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5" descr="Gráfico económico digital">
            <a:extLst>
              <a:ext uri="{FF2B5EF4-FFF2-40B4-BE49-F238E27FC236}">
                <a16:creationId xmlns:a16="http://schemas.microsoft.com/office/drawing/2014/main" id="{CB28650D-5BCE-E86D-9875-DDB208C75F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97" r="5592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D28B4F-CA59-40E4-9706-0BB2A315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VARIEDAD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779A601-EB60-48FD-93E8-41E0FF30C6FB}"/>
              </a:ext>
            </a:extLst>
          </p:cNvPr>
          <p:cNvSpPr txBox="1">
            <a:spLocks/>
          </p:cNvSpPr>
          <p:nvPr/>
        </p:nvSpPr>
        <p:spPr>
          <a:xfrm>
            <a:off x="83820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Variedad</a:t>
            </a:r>
            <a:r>
              <a:rPr lang="en-US" sz="2000"/>
              <a:t>:  Los datos convencionales eran estructurados y podían organizarse en una base de datos relacional, los tipos de datos no estructurado(texto, audio…)  aumentaban su complejidad de su almacenamiento y análisis, debido a que requieren un procesamiento adicional para obtener significado y habilitar metadatos</a:t>
            </a:r>
            <a:endParaRPr lang="en-US" sz="2000" b="1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EC31237-2825-272C-F90A-1D1E8B2AA3C2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EDUARDO MARTÍN-SONSECA</a:t>
            </a:r>
            <a:b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</a:b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LUIS FERNANDEZ CASTELO</a:t>
            </a:r>
            <a:b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</a:b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1º DESARROLLO DE APLICACIONES MULTIPLATAFORMA</a:t>
            </a:r>
            <a:endParaRPr lang="es-ES" sz="1600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5840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5" descr="Gráfico económico digital">
            <a:extLst>
              <a:ext uri="{FF2B5EF4-FFF2-40B4-BE49-F238E27FC236}">
                <a16:creationId xmlns:a16="http://schemas.microsoft.com/office/drawing/2014/main" id="{1318ED78-26C3-DCB2-F1A0-481B282090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97" r="5592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C7EFD9-5CAF-431F-A9FF-09DE566F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s-ES" sz="4000"/>
              <a:t>VERACIDAD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A8ECE2-FE08-4C93-9877-2C065094B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s-ES" sz="2000" b="1"/>
              <a:t>Veracidad</a:t>
            </a:r>
            <a:r>
              <a:rPr lang="es-ES" sz="2000"/>
              <a:t>: La confianza de los datos, debe de ser alta, con resultados verificables y de calidad, muchos datos llegan incompletos y para ello, se invierte tiempo, y dinero en la búsqueda de datos, para poder desarrollar y aplicar soluciones y métodos capaces de eliminar los errores.</a:t>
            </a:r>
            <a:endParaRPr lang="es-ES" sz="2000" b="1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874E851-3741-DC66-BAFA-79EB38E71B4C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EDUARDO MARTÍN-SONSECA</a:t>
            </a:r>
            <a:b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</a:b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LUIS FERNANDEZ CASTELO</a:t>
            </a:r>
            <a:b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</a:b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1º DESARROLLO DE APLICACIONES MULTIPLATAFORMA</a:t>
            </a:r>
            <a:endParaRPr lang="es-ES" sz="1600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8027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5" descr="Gráfico económico digital">
            <a:extLst>
              <a:ext uri="{FF2B5EF4-FFF2-40B4-BE49-F238E27FC236}">
                <a16:creationId xmlns:a16="http://schemas.microsoft.com/office/drawing/2014/main" id="{9918761B-33B3-E228-FFDC-436D892506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97" r="5592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C7EFD9-5CAF-431F-A9FF-09DE566F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s-ES" sz="4000"/>
              <a:t>VALOR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A8ECE2-FE08-4C93-9877-2C065094B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s-ES" sz="2000" b="1" dirty="0"/>
              <a:t>Veracidad</a:t>
            </a:r>
            <a:r>
              <a:rPr lang="es-ES" sz="2000" dirty="0"/>
              <a:t>: La confianza de los datos, debe de ser alta, con resultados verificables y de calidad, muchos datos llegan incompletos y para ello, se invierte tiempo, y dinero en la búsqueda de datos, para poder desarrollar y aplicar soluciones y métodos capaces de eliminar los errores.</a:t>
            </a:r>
            <a:endParaRPr lang="es-ES" sz="2000" b="1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15265B9-687B-93EC-EFF7-40694362EE9D}"/>
              </a:ext>
            </a:extLst>
          </p:cNvPr>
          <p:cNvSpPr txBox="1">
            <a:spLocks/>
          </p:cNvSpPr>
          <p:nvPr/>
        </p:nvSpPr>
        <p:spPr>
          <a:xfrm>
            <a:off x="6893043" y="5816630"/>
            <a:ext cx="5298957" cy="9067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EDUARDO MARTÍN-SONSECA</a:t>
            </a:r>
            <a:b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</a:b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LUIS FERNANDEZ CASTELO</a:t>
            </a:r>
            <a:b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</a:br>
            <a:r>
              <a:rPr lang="es-ES" sz="1600" b="1" dirty="0">
                <a:solidFill>
                  <a:schemeClr val="bg1"/>
                </a:solidFill>
                <a:cs typeface="Calibri Light" panose="020F0302020204030204"/>
              </a:rPr>
              <a:t>1º DESARROLLO DE APLICACIONES MULTIPLATAFORMA</a:t>
            </a:r>
            <a:endParaRPr lang="es-ES" sz="1600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5565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DC3FE-66EB-750C-3214-9159D346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cs typeface="Calibri Light" panose="020F0302020204030204"/>
              </a:rPr>
              <a:t>FUNCIONAMIENTO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DB1CBC-1C7A-9ED6-3A0E-B1FBBE84F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3942"/>
          </a:xfrm>
        </p:spPr>
        <p:txBody>
          <a:bodyPr/>
          <a:lstStyle/>
          <a:p>
            <a:endParaRPr lang="es-E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1E1F019-AE81-B16F-5ABB-78D9B2DD70F3}"/>
              </a:ext>
            </a:extLst>
          </p:cNvPr>
          <p:cNvSpPr txBox="1">
            <a:spLocks/>
          </p:cNvSpPr>
          <p:nvPr/>
        </p:nvSpPr>
        <p:spPr>
          <a:xfrm>
            <a:off x="6893043" y="5952744"/>
            <a:ext cx="5298957" cy="770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s-ES" sz="1600" b="1" dirty="0">
                <a:cs typeface="Calibri Light" panose="020F0302020204030204"/>
              </a:rPr>
              <a:t>EDUARDO MARTÍN-SONSECA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LUIS FERNANDEZ CASTELO</a:t>
            </a:r>
            <a:br>
              <a:rPr lang="es-ES" sz="1600" b="1" dirty="0">
                <a:cs typeface="Calibri Light" panose="020F0302020204030204"/>
              </a:rPr>
            </a:br>
            <a:r>
              <a:rPr lang="es-ES" sz="1600" b="1" dirty="0">
                <a:cs typeface="Calibri Light" panose="020F0302020204030204"/>
              </a:rPr>
              <a:t>1º DESARROLLO DE APLICACIONES MULTIPLATAFORMA</a:t>
            </a:r>
            <a:endParaRPr lang="es-ES" sz="16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3733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656</Words>
  <Application>Microsoft Office PowerPoint</Application>
  <PresentationFormat>Panorámica</PresentationFormat>
  <Paragraphs>53</Paragraphs>
  <Slides>15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Arial,Sans-Serif</vt:lpstr>
      <vt:lpstr>Calibri</vt:lpstr>
      <vt:lpstr>Calibri Light</vt:lpstr>
      <vt:lpstr>Wingdings</vt:lpstr>
      <vt:lpstr>Tema de Office</vt:lpstr>
      <vt:lpstr>Presentación de PowerPoint</vt:lpstr>
      <vt:lpstr>INDICE</vt:lpstr>
      <vt:lpstr>¿QUE ES EL BIG DATA?</vt:lpstr>
      <vt:lpstr>VOLUMEN</vt:lpstr>
      <vt:lpstr>VELOCIDAD</vt:lpstr>
      <vt:lpstr>VARIEDAD</vt:lpstr>
      <vt:lpstr>VERACIDAD</vt:lpstr>
      <vt:lpstr>VALOR</vt:lpstr>
      <vt:lpstr>FUNCIONAMIENTO</vt:lpstr>
      <vt:lpstr>BENEFICIOS DEL BIG DATA</vt:lpstr>
      <vt:lpstr>DESAFIOS</vt:lpstr>
      <vt:lpstr>MEJORES PRACTICAS</vt:lpstr>
      <vt:lpstr>CONCLUSIONES</vt:lpstr>
      <vt:lpstr>WEBGRAFIA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PORTADA</dc:title>
  <dc:creator>Eduardo Martín-Sonseca.Alonso</dc:creator>
  <cp:lastModifiedBy>Eduardo Martín-Sonseca.Alonso</cp:lastModifiedBy>
  <cp:revision>143</cp:revision>
  <dcterms:created xsi:type="dcterms:W3CDTF">2022-09-28T18:50:02Z</dcterms:created>
  <dcterms:modified xsi:type="dcterms:W3CDTF">2022-10-04T16:20:37Z</dcterms:modified>
</cp:coreProperties>
</file>