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 Alonso" userId="044a8a39323ca9b2" providerId="LiveId" clId="{D424FBAE-BE4A-4F07-8591-803D0CB658CF}"/>
    <pc:docChg chg="undo custSel addSld delSld modSld sldOrd">
      <pc:chgData name="Eduardo Martín-Sonseca Alonso" userId="044a8a39323ca9b2" providerId="LiveId" clId="{D424FBAE-BE4A-4F07-8591-803D0CB658CF}" dt="2022-12-06T20:46:34.713" v="2234" actId="478"/>
      <pc:docMkLst>
        <pc:docMk/>
      </pc:docMkLst>
      <pc:sldChg chg="addSp delSp modSp mod setBg">
        <pc:chgData name="Eduardo Martín-Sonseca Alonso" userId="044a8a39323ca9b2" providerId="LiveId" clId="{D424FBAE-BE4A-4F07-8591-803D0CB658CF}" dt="2022-12-06T20:13:20.347" v="1343" actId="20577"/>
        <pc:sldMkLst>
          <pc:docMk/>
          <pc:sldMk cId="3354933315" sldId="257"/>
        </pc:sldMkLst>
        <pc:spChg chg="mod or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2" creationId="{D0E17884-2047-B56F-58D9-CD8AA7664FF5}"/>
          </ac:spMkLst>
        </pc:spChg>
        <pc:spChg chg="add del mod">
          <ac:chgData name="Eduardo Martín-Sonseca Alonso" userId="044a8a39323ca9b2" providerId="LiveId" clId="{D424FBAE-BE4A-4F07-8591-803D0CB658CF}" dt="2022-12-06T18:34:54.862" v="18" actId="26606"/>
          <ac:spMkLst>
            <pc:docMk/>
            <pc:sldMk cId="3354933315" sldId="257"/>
            <ac:spMk id="3" creationId="{D08D8AC2-7FE4-029D-E9F7-A93BA0485C18}"/>
          </ac:spMkLst>
        </pc:spChg>
        <pc:spChg chg="add del">
          <ac:chgData name="Eduardo Martín-Sonseca Alonso" userId="044a8a39323ca9b2" providerId="LiveId" clId="{D424FBAE-BE4A-4F07-8591-803D0CB658CF}" dt="2022-12-06T18:34:41.655" v="1" actId="26606"/>
          <ac:spMkLst>
            <pc:docMk/>
            <pc:sldMk cId="3354933315" sldId="257"/>
            <ac:spMk id="9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1.655" v="1" actId="26606"/>
          <ac:spMkLst>
            <pc:docMk/>
            <pc:sldMk cId="3354933315" sldId="257"/>
            <ac:spMk id="11" creationId="{E3588014-99E8-44C1-BB9D-26C13B241D05}"/>
          </ac:spMkLst>
        </pc:spChg>
        <pc:spChg chg="add del">
          <ac:chgData name="Eduardo Martín-Sonseca Alonso" userId="044a8a39323ca9b2" providerId="LiveId" clId="{D424FBAE-BE4A-4F07-8591-803D0CB658CF}" dt="2022-12-06T18:34:43.951" v="3" actId="26606"/>
          <ac:spMkLst>
            <pc:docMk/>
            <pc:sldMk cId="3354933315" sldId="257"/>
            <ac:spMk id="1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3.951" v="3" actId="26606"/>
          <ac:spMkLst>
            <pc:docMk/>
            <pc:sldMk cId="3354933315" sldId="257"/>
            <ac:spMk id="15" creationId="{E633B38B-B87A-4288-A20F-0223A6C27A5A}"/>
          </ac:spMkLst>
        </pc:spChg>
        <pc:spChg chg="add del">
          <ac:chgData name="Eduardo Martín-Sonseca Alonso" userId="044a8a39323ca9b2" providerId="LiveId" clId="{D424FBAE-BE4A-4F07-8591-803D0CB658CF}" dt="2022-12-06T18:34:44.752" v="5" actId="26606"/>
          <ac:spMkLst>
            <pc:docMk/>
            <pc:sldMk cId="3354933315" sldId="257"/>
            <ac:spMk id="17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4.752" v="5" actId="26606"/>
          <ac:spMkLst>
            <pc:docMk/>
            <pc:sldMk cId="3354933315" sldId="257"/>
            <ac:spMk id="19" creationId="{E3588014-99E8-44C1-BB9D-26C13B241D05}"/>
          </ac:spMkLst>
        </pc:spChg>
        <pc:spChg chg="add del">
          <ac:chgData name="Eduardo Martín-Sonseca Alonso" userId="044a8a39323ca9b2" providerId="LiveId" clId="{D424FBAE-BE4A-4F07-8591-803D0CB658CF}" dt="2022-12-06T18:34:47.074" v="7" actId="26606"/>
          <ac:spMkLst>
            <pc:docMk/>
            <pc:sldMk cId="3354933315" sldId="257"/>
            <ac:spMk id="21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7.074" v="7" actId="26606"/>
          <ac:spMkLst>
            <pc:docMk/>
            <pc:sldMk cId="3354933315" sldId="257"/>
            <ac:spMk id="23" creationId="{E633B38B-B87A-4288-A20F-0223A6C27A5A}"/>
          </ac:spMkLst>
        </pc:spChg>
        <pc:spChg chg="add del">
          <ac:chgData name="Eduardo Martín-Sonseca Alonso" userId="044a8a39323ca9b2" providerId="LiveId" clId="{D424FBAE-BE4A-4F07-8591-803D0CB658CF}" dt="2022-12-06T18:34:49.227" v="9" actId="26606"/>
          <ac:spMkLst>
            <pc:docMk/>
            <pc:sldMk cId="3354933315" sldId="257"/>
            <ac:spMk id="25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9.227" v="9" actId="26606"/>
          <ac:spMkLst>
            <pc:docMk/>
            <pc:sldMk cId="3354933315" sldId="257"/>
            <ac:spMk id="27" creationId="{A3BFB3E6-2D9E-4A5C-826F-44A91F59778D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5" creationId="{A3BFB3E6-2D9E-4A5C-826F-44A91F59778D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6" creationId="{D08D8AC2-7FE4-029D-E9F7-A93BA0485C18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38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39" creationId="{3F3A0F6C-EB8F-4A4C-8258-23F6D815E0E0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40" creationId="{6A9C92F4-A4A4-42E0-9391-C666AAED1E6A}"/>
          </ac:spMkLst>
        </pc:spChg>
        <pc:spChg chg="add del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4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45" creationId="{E3588014-99E8-44C1-BB9D-26C13B241D05}"/>
          </ac:spMkLst>
        </pc:spChg>
        <pc:spChg chg="add mod">
          <ac:chgData name="Eduardo Martín-Sonseca Alonso" userId="044a8a39323ca9b2" providerId="LiveId" clId="{D424FBAE-BE4A-4F07-8591-803D0CB658CF}" dt="2022-12-06T20:13:20.347" v="1343" actId="20577"/>
          <ac:spMkLst>
            <pc:docMk/>
            <pc:sldMk cId="3354933315" sldId="257"/>
            <ac:spMk id="46" creationId="{D08D8AC2-7FE4-029D-E9F7-A93BA0485C18}"/>
          </ac:spMkLst>
        </pc:spChg>
        <pc:spChg chg="ad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51" creationId="{987A0FBA-CC04-4256-A8EB-BB3C543E989C}"/>
          </ac:spMkLst>
        </pc:spChg>
        <pc:spChg chg="ad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53" creationId="{66FC6F62-FEC6-45C4-B697-39FDA62A9666}"/>
          </ac:spMkLst>
        </pc:spChg>
        <pc:grpChg chg="add">
          <ac:chgData name="Eduardo Martín-Sonseca Alonso" userId="044a8a39323ca9b2" providerId="LiveId" clId="{D424FBAE-BE4A-4F07-8591-803D0CB658CF}" dt="2022-12-06T18:37:59.129" v="21" actId="26606"/>
          <ac:grpSpMkLst>
            <pc:docMk/>
            <pc:sldMk cId="3354933315" sldId="257"/>
            <ac:grpSpMk id="55" creationId="{F8D7210F-BCFD-46C1-9A2C-3717368B1A78}"/>
          </ac:grpSpMkLst>
        </pc:grpChg>
        <pc:graphicFrameChg chg="add del">
          <ac:chgData name="Eduardo Martín-Sonseca Alonso" userId="044a8a39323ca9b2" providerId="LiveId" clId="{D424FBAE-BE4A-4F07-8591-803D0CB658CF}" dt="2022-12-06T18:34:50.187" v="11" actId="26606"/>
          <ac:graphicFrameMkLst>
            <pc:docMk/>
            <pc:sldMk cId="3354933315" sldId="257"/>
            <ac:graphicFrameMk id="29" creationId="{863ED628-212A-3CF8-EDAC-29C5B445E08F}"/>
          </ac:graphicFrameMkLst>
        </pc:graphicFrameChg>
        <pc:graphicFrameChg chg="add del">
          <ac:chgData name="Eduardo Martín-Sonseca Alonso" userId="044a8a39323ca9b2" providerId="LiveId" clId="{D424FBAE-BE4A-4F07-8591-803D0CB658CF}" dt="2022-12-06T18:34:52.311" v="13" actId="26606"/>
          <ac:graphicFrameMkLst>
            <pc:docMk/>
            <pc:sldMk cId="3354933315" sldId="257"/>
            <ac:graphicFrameMk id="31" creationId="{00DD9138-A272-D074-EC2E-DD733EACCB65}"/>
          </ac:graphicFrameMkLst>
        </pc:graphicFrameChg>
        <pc:graphicFrameChg chg="add del">
          <ac:chgData name="Eduardo Martín-Sonseca Alonso" userId="044a8a39323ca9b2" providerId="LiveId" clId="{D424FBAE-BE4A-4F07-8591-803D0CB658CF}" dt="2022-12-06T18:34:54.842" v="17" actId="26606"/>
          <ac:graphicFrameMkLst>
            <pc:docMk/>
            <pc:sldMk cId="3354933315" sldId="257"/>
            <ac:graphicFrameMk id="41" creationId="{6F52BC0A-9CBD-6566-2164-19A2C41A2368}"/>
          </ac:graphicFrameMkLst>
        </pc:graphicFrameChg>
        <pc:picChg chg="add del">
          <ac:chgData name="Eduardo Martín-Sonseca Alonso" userId="044a8a39323ca9b2" providerId="LiveId" clId="{D424FBAE-BE4A-4F07-8591-803D0CB658CF}" dt="2022-12-06T18:34:41.655" v="1" actId="26606"/>
          <ac:picMkLst>
            <pc:docMk/>
            <pc:sldMk cId="3354933315" sldId="257"/>
            <ac:picMk id="5" creationId="{A554AEA1-6369-1A2D-F397-DDF7F91A5DB5}"/>
          </ac:picMkLst>
        </pc:picChg>
        <pc:picChg chg="add del">
          <ac:chgData name="Eduardo Martín-Sonseca Alonso" userId="044a8a39323ca9b2" providerId="LiveId" clId="{D424FBAE-BE4A-4F07-8591-803D0CB658CF}" dt="2022-12-06T18:34:43.951" v="3" actId="26606"/>
          <ac:picMkLst>
            <pc:docMk/>
            <pc:sldMk cId="3354933315" sldId="257"/>
            <ac:picMk id="14" creationId="{9A071285-EE71-4001-BDB0-CF97B5677B39}"/>
          </ac:picMkLst>
        </pc:picChg>
        <pc:picChg chg="add del">
          <ac:chgData name="Eduardo Martín-Sonseca Alonso" userId="044a8a39323ca9b2" providerId="LiveId" clId="{D424FBAE-BE4A-4F07-8591-803D0CB658CF}" dt="2022-12-06T18:34:44.752" v="5" actId="26606"/>
          <ac:picMkLst>
            <pc:docMk/>
            <pc:sldMk cId="3354933315" sldId="257"/>
            <ac:picMk id="18" creationId="{A554AEA1-6369-1A2D-F397-DDF7F91A5DB5}"/>
          </ac:picMkLst>
        </pc:picChg>
        <pc:picChg chg="add del">
          <ac:chgData name="Eduardo Martín-Sonseca Alonso" userId="044a8a39323ca9b2" providerId="LiveId" clId="{D424FBAE-BE4A-4F07-8591-803D0CB658CF}" dt="2022-12-06T18:34:47.074" v="7" actId="26606"/>
          <ac:picMkLst>
            <pc:docMk/>
            <pc:sldMk cId="3354933315" sldId="257"/>
            <ac:picMk id="22" creationId="{9A071285-EE71-4001-BDB0-CF97B5677B39}"/>
          </ac:picMkLst>
        </pc:picChg>
        <pc:picChg chg="add del">
          <ac:chgData name="Eduardo Martín-Sonseca Alonso" userId="044a8a39323ca9b2" providerId="LiveId" clId="{D424FBAE-BE4A-4F07-8591-803D0CB658CF}" dt="2022-12-06T18:34:49.227" v="9" actId="26606"/>
          <ac:picMkLst>
            <pc:docMk/>
            <pc:sldMk cId="3354933315" sldId="257"/>
            <ac:picMk id="26" creationId="{4223878A-41B1-C99B-452D-A9B4E12330B5}"/>
          </ac:picMkLst>
        </pc:picChg>
        <pc:picChg chg="add del">
          <ac:chgData name="Eduardo Martín-Sonseca Alonso" userId="044a8a39323ca9b2" providerId="LiveId" clId="{D424FBAE-BE4A-4F07-8591-803D0CB658CF}" dt="2022-12-06T18:34:54.006" v="15" actId="26606"/>
          <ac:picMkLst>
            <pc:docMk/>
            <pc:sldMk cId="3354933315" sldId="257"/>
            <ac:picMk id="34" creationId="{4223878A-41B1-C99B-452D-A9B4E12330B5}"/>
          </ac:picMkLst>
        </pc:picChg>
        <pc:picChg chg="add mod">
          <ac:chgData name="Eduardo Martín-Sonseca Alonso" userId="044a8a39323ca9b2" providerId="LiveId" clId="{D424FBAE-BE4A-4F07-8591-803D0CB658CF}" dt="2022-12-06T18:37:59.129" v="21" actId="26606"/>
          <ac:picMkLst>
            <pc:docMk/>
            <pc:sldMk cId="3354933315" sldId="257"/>
            <ac:picMk id="44" creationId="{A554AEA1-6369-1A2D-F397-DDF7F91A5DB5}"/>
          </ac:picMkLst>
        </pc:picChg>
      </pc:sldChg>
      <pc:sldChg chg="addSp delSp modSp new mod setBg">
        <pc:chgData name="Eduardo Martín-Sonseca Alonso" userId="044a8a39323ca9b2" providerId="LiveId" clId="{D424FBAE-BE4A-4F07-8591-803D0CB658CF}" dt="2022-12-06T18:47:07.104" v="226" actId="26606"/>
        <pc:sldMkLst>
          <pc:docMk/>
          <pc:sldMk cId="901431997" sldId="258"/>
        </pc:sldMkLst>
        <pc:spChg chg="mod or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2" creationId="{F1F1FBE6-F77F-568C-057E-33F071B8A6A2}"/>
          </ac:spMkLst>
        </pc:spChg>
        <pc:spChg chg="mo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3" creationId="{E7C71718-6F39-D3F5-311F-297D7BB45635}"/>
          </ac:spMkLst>
        </pc:spChg>
        <pc:spChg chg="add del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9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1" creationId="{E3588014-99E8-44C1-BB9D-26C13B241D05}"/>
          </ac:spMkLst>
        </pc:spChg>
        <pc:spChg chg="ad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6" creationId="{987A0FBA-CC04-4256-A8EB-BB3C543E989C}"/>
          </ac:spMkLst>
        </pc:spChg>
        <pc:spChg chg="ad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8" creationId="{3362A0EA-3E81-4464-94B8-70BE5870EDC0}"/>
          </ac:spMkLst>
        </pc:spChg>
        <pc:picChg chg="add mod">
          <ac:chgData name="Eduardo Martín-Sonseca Alonso" userId="044a8a39323ca9b2" providerId="LiveId" clId="{D424FBAE-BE4A-4F07-8591-803D0CB658CF}" dt="2022-12-06T18:47:07.104" v="226" actId="26606"/>
          <ac:picMkLst>
            <pc:docMk/>
            <pc:sldMk cId="901431997" sldId="258"/>
            <ac:picMk id="5" creationId="{A520926A-3192-5E5D-3FAD-A448C21F5C84}"/>
          </ac:picMkLst>
        </pc:picChg>
      </pc:sldChg>
      <pc:sldChg chg="addSp delSp modSp new mod setBg">
        <pc:chgData name="Eduardo Martín-Sonseca Alonso" userId="044a8a39323ca9b2" providerId="LiveId" clId="{D424FBAE-BE4A-4F07-8591-803D0CB658CF}" dt="2022-12-06T19:25:11.368" v="602" actId="242"/>
        <pc:sldMkLst>
          <pc:docMk/>
          <pc:sldMk cId="516601498" sldId="259"/>
        </pc:sldMkLst>
        <pc:spChg chg="mod ord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2" creationId="{307CDDA3-4F66-EC24-3D8D-BB1F16B3EF77}"/>
          </ac:spMkLst>
        </pc:spChg>
        <pc:spChg chg="mod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3" creationId="{FDC0CCCE-DC9D-EE4F-3BB9-210E9D904569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9" creationId="{A6EF5A53-0A64-4CA5-B9C7-1CB97CB5CF1C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1" creationId="{34ABFBEA-4EB0-4D02-A2C0-1733CD3D6F12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3" creationId="{19E083F6-57F4-487B-A766-EA0462B1EED8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5" creationId="{7A18C9FB-EC4C-4DAE-8F7D-C6E5AF607958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7" creationId="{CBD8B1E7-EF0A-4118-A804-D7F559784B00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9" creationId="{3B2B1500-BB55-471C-8A9E-67288297ECE1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21" creationId="{3045E22C-A99D-41BB-AF14-EF1B1E745A70}"/>
          </ac:spMkLst>
        </pc:spChg>
        <pc:graphicFrameChg chg="add del mod modGraphic">
          <ac:chgData name="Eduardo Martín-Sonseca Alonso" userId="044a8a39323ca9b2" providerId="LiveId" clId="{D424FBAE-BE4A-4F07-8591-803D0CB658CF}" dt="2022-12-06T19:23:27.058" v="585" actId="478"/>
          <ac:graphicFrameMkLst>
            <pc:docMk/>
            <pc:sldMk cId="516601498" sldId="259"/>
            <ac:graphicFrameMk id="4" creationId="{2963A8B0-B52F-4994-C34B-952C9A0369F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19:25:11.368" v="602" actId="242"/>
          <ac:graphicFrameMkLst>
            <pc:docMk/>
            <pc:sldMk cId="516601498" sldId="259"/>
            <ac:graphicFrameMk id="5" creationId="{4E052C26-61B2-700F-D8CE-9685C7325635}"/>
          </ac:graphicFrameMkLst>
        </pc:graphicFrameChg>
      </pc:sldChg>
      <pc:sldChg chg="addSp modSp new mod ord">
        <pc:chgData name="Eduardo Martín-Sonseca Alonso" userId="044a8a39323ca9b2" providerId="LiveId" clId="{D424FBAE-BE4A-4F07-8591-803D0CB658CF}" dt="2022-12-06T20:39:11.256" v="2007" actId="20577"/>
        <pc:sldMkLst>
          <pc:docMk/>
          <pc:sldMk cId="1774185129" sldId="260"/>
        </pc:sldMkLst>
        <pc:spChg chg="mod">
          <ac:chgData name="Eduardo Martín-Sonseca Alonso" userId="044a8a39323ca9b2" providerId="LiveId" clId="{D424FBAE-BE4A-4F07-8591-803D0CB658CF}" dt="2022-12-06T19:12:11.883" v="549" actId="20577"/>
          <ac:spMkLst>
            <pc:docMk/>
            <pc:sldMk cId="1774185129" sldId="260"/>
            <ac:spMk id="2" creationId="{5EEBC333-69B2-03A0-ADF9-37BA97E15494}"/>
          </ac:spMkLst>
        </pc:spChg>
        <pc:spChg chg="mod">
          <ac:chgData name="Eduardo Martín-Sonseca Alonso" userId="044a8a39323ca9b2" providerId="LiveId" clId="{D424FBAE-BE4A-4F07-8591-803D0CB658CF}" dt="2022-12-06T19:48:15.512" v="934" actId="20577"/>
          <ac:spMkLst>
            <pc:docMk/>
            <pc:sldMk cId="1774185129" sldId="260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39:11.256" v="2007" actId="20577"/>
          <ac:spMkLst>
            <pc:docMk/>
            <pc:sldMk cId="1774185129" sldId="260"/>
            <ac:spMk id="4" creationId="{0BD9C10E-7F27-22FB-E554-FAA0036187C2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39:22.119" v="2013" actId="27636"/>
        <pc:sldMkLst>
          <pc:docMk/>
          <pc:sldMk cId="2486955700" sldId="261"/>
        </pc:sldMkLst>
        <pc:spChg chg="mod">
          <ac:chgData name="Eduardo Martín-Sonseca Alonso" userId="044a8a39323ca9b2" providerId="LiveId" clId="{D424FBAE-BE4A-4F07-8591-803D0CB658CF}" dt="2022-12-06T19:12:25.689" v="552" actId="20577"/>
          <ac:spMkLst>
            <pc:docMk/>
            <pc:sldMk cId="2486955700" sldId="261"/>
            <ac:spMk id="2" creationId="{5EEBC333-69B2-03A0-ADF9-37BA97E15494}"/>
          </ac:spMkLst>
        </pc:spChg>
        <pc:spChg chg="del">
          <ac:chgData name="Eduardo Martín-Sonseca Alonso" userId="044a8a39323ca9b2" providerId="LiveId" clId="{D424FBAE-BE4A-4F07-8591-803D0CB658CF}" dt="2022-12-06T20:17:42.677" v="1381" actId="478"/>
          <ac:spMkLst>
            <pc:docMk/>
            <pc:sldMk cId="2486955700" sldId="261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20:16.200" v="1549" actId="20577"/>
          <ac:spMkLst>
            <pc:docMk/>
            <pc:sldMk cId="2486955700" sldId="261"/>
            <ac:spMk id="4" creationId="{22F514C8-884A-166C-17F4-72FB097A4EAC}"/>
          </ac:spMkLst>
        </pc:spChg>
        <pc:spChg chg="add mod">
          <ac:chgData name="Eduardo Martín-Sonseca Alonso" userId="044a8a39323ca9b2" providerId="LiveId" clId="{D424FBAE-BE4A-4F07-8591-803D0CB658CF}" dt="2022-12-06T20:39:22.119" v="2013" actId="27636"/>
          <ac:spMkLst>
            <pc:docMk/>
            <pc:sldMk cId="2486955700" sldId="261"/>
            <ac:spMk id="5" creationId="{287A4370-4962-BE0F-FFED-DA5467B2B5ED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45:48.266" v="2230" actId="313"/>
        <pc:sldMkLst>
          <pc:docMk/>
          <pc:sldMk cId="266132901" sldId="262"/>
        </pc:sldMkLst>
        <pc:spChg chg="mod">
          <ac:chgData name="Eduardo Martín-Sonseca Alonso" userId="044a8a39323ca9b2" providerId="LiveId" clId="{D424FBAE-BE4A-4F07-8591-803D0CB658CF}" dt="2022-12-06T19:12:39.368" v="555" actId="20577"/>
          <ac:spMkLst>
            <pc:docMk/>
            <pc:sldMk cId="266132901" sldId="262"/>
            <ac:spMk id="2" creationId="{5EEBC333-69B2-03A0-ADF9-37BA97E15494}"/>
          </ac:spMkLst>
        </pc:spChg>
        <pc:spChg chg="del">
          <ac:chgData name="Eduardo Martín-Sonseca Alonso" userId="044a8a39323ca9b2" providerId="LiveId" clId="{D424FBAE-BE4A-4F07-8591-803D0CB658CF}" dt="2022-12-06T20:32:45.534" v="1845" actId="478"/>
          <ac:spMkLst>
            <pc:docMk/>
            <pc:sldMk cId="266132901" sldId="262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34:17.259" v="1913" actId="20577"/>
          <ac:spMkLst>
            <pc:docMk/>
            <pc:sldMk cId="266132901" sldId="262"/>
            <ac:spMk id="4" creationId="{9F576DD1-DBD3-DD00-E9A3-8F4DF110BAC5}"/>
          </ac:spMkLst>
        </pc:spChg>
        <pc:spChg chg="add mod">
          <ac:chgData name="Eduardo Martín-Sonseca Alonso" userId="044a8a39323ca9b2" providerId="LiveId" clId="{D424FBAE-BE4A-4F07-8591-803D0CB658CF}" dt="2022-12-06T20:45:48.266" v="2230" actId="313"/>
          <ac:spMkLst>
            <pc:docMk/>
            <pc:sldMk cId="266132901" sldId="262"/>
            <ac:spMk id="5" creationId="{F6046205-1B06-50F0-89C4-62E10C0ADC23}"/>
          </ac:spMkLst>
        </pc:spChg>
      </pc:sldChg>
      <pc:sldChg chg="addSp delSp modSp new mod setBg chgLayout">
        <pc:chgData name="Eduardo Martín-Sonseca Alonso" userId="044a8a39323ca9b2" providerId="LiveId" clId="{D424FBAE-BE4A-4F07-8591-803D0CB658CF}" dt="2022-12-06T20:17:19.603" v="1380" actId="12385"/>
        <pc:sldMkLst>
          <pc:docMk/>
          <pc:sldMk cId="2934454705" sldId="263"/>
        </pc:sldMkLst>
        <pc:spChg chg="mod ord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" creationId="{C5FB1A07-559A-D6F1-7C70-104EC424EE34}"/>
          </ac:spMkLst>
        </pc:spChg>
        <pc:spChg chg="del mod">
          <ac:chgData name="Eduardo Martín-Sonseca Alonso" userId="044a8a39323ca9b2" providerId="LiveId" clId="{D424FBAE-BE4A-4F07-8591-803D0CB658CF}" dt="2022-12-06T19:51:33.883" v="958" actId="478"/>
          <ac:spMkLst>
            <pc:docMk/>
            <pc:sldMk cId="2934454705" sldId="263"/>
            <ac:spMk id="3" creationId="{C23B3CE4-6669-D3BC-A50E-0E479A37D061}"/>
          </ac:spMkLst>
        </pc:spChg>
        <pc:spChg chg="add del mod">
          <ac:chgData name="Eduardo Martín-Sonseca Alonso" userId="044a8a39323ca9b2" providerId="LiveId" clId="{D424FBAE-BE4A-4F07-8591-803D0CB658CF}" dt="2022-12-06T19:58:38.216" v="998" actId="478"/>
          <ac:spMkLst>
            <pc:docMk/>
            <pc:sldMk cId="2934454705" sldId="263"/>
            <ac:spMk id="12" creationId="{722A3D20-B561-3258-8800-39B27D7B6DB4}"/>
          </ac:spMkLst>
        </pc:spChg>
        <pc:spChg chg="add del mod ord">
          <ac:chgData name="Eduardo Martín-Sonseca Alonso" userId="044a8a39323ca9b2" providerId="LiveId" clId="{D424FBAE-BE4A-4F07-8591-803D0CB658CF}" dt="2022-12-06T20:13:25.716" v="1351" actId="478"/>
          <ac:spMkLst>
            <pc:docMk/>
            <pc:sldMk cId="2934454705" sldId="263"/>
            <ac:spMk id="13" creationId="{EBA637C0-DE64-8AC2-DE8B-921A866CDEEC}"/>
          </ac:spMkLst>
        </pc:spChg>
        <pc:spChg chg="add del mod">
          <ac:chgData name="Eduardo Martín-Sonseca Alonso" userId="044a8a39323ca9b2" providerId="LiveId" clId="{D424FBAE-BE4A-4F07-8591-803D0CB658CF}" dt="2022-12-06T20:13:20.036" v="1333" actId="478"/>
          <ac:spMkLst>
            <pc:docMk/>
            <pc:sldMk cId="2934454705" sldId="263"/>
            <ac:spMk id="17" creationId="{18884321-10ED-EC46-7984-7A87EA72C957}"/>
          </ac:spMkLst>
        </pc:spChg>
        <pc:spChg chg="add del mod">
          <ac:chgData name="Eduardo Martín-Sonseca Alonso" userId="044a8a39323ca9b2" providerId="LiveId" clId="{D424FBAE-BE4A-4F07-8591-803D0CB658CF}" dt="2022-12-06T20:13:39.507" v="1352"/>
          <ac:spMkLst>
            <pc:docMk/>
            <pc:sldMk cId="2934454705" sldId="263"/>
            <ac:spMk id="19" creationId="{794A3BDB-3A13-CE0E-A01B-6271C8CF9B44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0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2" creationId="{3B415D11-6899-4C75-BEAD-79C4656DC0A2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4" creationId="{A3BFB3E6-2D9E-4A5C-826F-44A91F59778D}"/>
          </ac:spMkLst>
        </pc:spChg>
        <pc:spChg chg="add del mod">
          <ac:chgData name="Eduardo Martín-Sonseca Alonso" userId="044a8a39323ca9b2" providerId="LiveId" clId="{D424FBAE-BE4A-4F07-8591-803D0CB658CF}" dt="2022-12-06T20:14:33.003" v="1357" actId="478"/>
          <ac:spMkLst>
            <pc:docMk/>
            <pc:sldMk cId="2934454705" sldId="263"/>
            <ac:spMk id="26" creationId="{D228FB05-0E44-CF47-0107-34CA6EFB9879}"/>
          </ac:spMkLst>
        </pc:spChg>
        <pc:spChg chg="add del">
          <ac:chgData name="Eduardo Martín-Sonseca Alonso" userId="044a8a39323ca9b2" providerId="LiveId" clId="{D424FBAE-BE4A-4F07-8591-803D0CB658CF}" dt="2022-12-06T20:14:43.247" v="1359" actId="478"/>
          <ac:spMkLst>
            <pc:docMk/>
            <pc:sldMk cId="2934454705" sldId="263"/>
            <ac:spMk id="28" creationId="{802D8397-4656-32EA-0C87-CC933D81B4D6}"/>
          </ac:spMkLst>
        </pc:spChg>
        <pc:graphicFrameChg chg="add del mod modGraphic">
          <ac:chgData name="Eduardo Martín-Sonseca Alonso" userId="044a8a39323ca9b2" providerId="LiveId" clId="{D424FBAE-BE4A-4F07-8591-803D0CB658CF}" dt="2022-12-06T19:57:53.591" v="985" actId="478"/>
          <ac:graphicFrameMkLst>
            <pc:docMk/>
            <pc:sldMk cId="2934454705" sldId="263"/>
            <ac:graphicFrameMk id="4" creationId="{A3F757A2-F709-4C7B-76D3-6605915A3873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19:57:56.657" v="987" actId="478"/>
          <ac:graphicFrameMkLst>
            <pc:docMk/>
            <pc:sldMk cId="2934454705" sldId="263"/>
            <ac:graphicFrameMk id="7" creationId="{9CA009E7-E144-6864-E8D1-843C3AD181A8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19:57:58.240" v="988" actId="478"/>
          <ac:graphicFrameMkLst>
            <pc:docMk/>
            <pc:sldMk cId="2934454705" sldId="263"/>
            <ac:graphicFrameMk id="8" creationId="{65BF0DCB-A033-1C34-1DB9-46A1A7B6F475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19:57:27.537" v="984" actId="478"/>
          <ac:graphicFrameMkLst>
            <pc:docMk/>
            <pc:sldMk cId="2934454705" sldId="263"/>
            <ac:graphicFrameMk id="9" creationId="{34C17900-5FA6-544B-5AFE-0CCCF96B8047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20:14:52.400" v="1361" actId="478"/>
          <ac:graphicFrameMkLst>
            <pc:docMk/>
            <pc:sldMk cId="2934454705" sldId="263"/>
            <ac:graphicFrameMk id="29" creationId="{7EF5AFA1-1CBA-8425-CFD4-ABE74F4CE438}"/>
          </ac:graphicFrameMkLst>
        </pc:graphicFrameChg>
        <pc:graphicFrameChg chg="add mod">
          <ac:chgData name="Eduardo Martín-Sonseca Alonso" userId="044a8a39323ca9b2" providerId="LiveId" clId="{D424FBAE-BE4A-4F07-8591-803D0CB658CF}" dt="2022-12-06T20:15:01.795" v="1363" actId="1076"/>
          <ac:graphicFrameMkLst>
            <pc:docMk/>
            <pc:sldMk cId="2934454705" sldId="263"/>
            <ac:graphicFrameMk id="30" creationId="{7C2D410E-471E-8D91-6098-61541AF098B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17:13.553" v="1379" actId="12385"/>
          <ac:graphicFrameMkLst>
            <pc:docMk/>
            <pc:sldMk cId="2934454705" sldId="263"/>
            <ac:graphicFrameMk id="33" creationId="{CC754951-0C2C-3AD9-FBEB-39D4169FD88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17:19.603" v="1380" actId="12385"/>
          <ac:graphicFrameMkLst>
            <pc:docMk/>
            <pc:sldMk cId="2934454705" sldId="263"/>
            <ac:graphicFrameMk id="34" creationId="{2B2C2F21-0341-D596-C5AC-EA3AB5D6E776}"/>
          </ac:graphicFrameMkLst>
        </pc:graphicFrameChg>
        <pc:picChg chg="add del">
          <ac:chgData name="Eduardo Martín-Sonseca Alonso" userId="044a8a39323ca9b2" providerId="LiveId" clId="{D424FBAE-BE4A-4F07-8591-803D0CB658CF}" dt="2022-12-06T19:58:04.019" v="990" actId="22"/>
          <ac:picMkLst>
            <pc:docMk/>
            <pc:sldMk cId="2934454705" sldId="263"/>
            <ac:picMk id="11" creationId="{3428BF8E-7891-9E15-4845-9BAE8B350D3B}"/>
          </ac:picMkLst>
        </pc:picChg>
        <pc:picChg chg="add del mod">
          <ac:chgData name="Eduardo Martín-Sonseca Alonso" userId="044a8a39323ca9b2" providerId="LiveId" clId="{D424FBAE-BE4A-4F07-8591-803D0CB658CF}" dt="2022-12-06T20:13:20.169" v="1339"/>
          <ac:picMkLst>
            <pc:docMk/>
            <pc:sldMk cId="2934454705" sldId="263"/>
            <ac:picMk id="15" creationId="{2CCAD3EE-A12B-4793-678F-5EBFE6850A83}"/>
          </ac:picMkLst>
        </pc:picChg>
        <pc:picChg chg="add del mod">
          <ac:chgData name="Eduardo Martín-Sonseca Alonso" userId="044a8a39323ca9b2" providerId="LiveId" clId="{D424FBAE-BE4A-4F07-8591-803D0CB658CF}" dt="2022-12-06T20:14:15.804" v="1356" actId="478"/>
          <ac:picMkLst>
            <pc:docMk/>
            <pc:sldMk cId="2934454705" sldId="263"/>
            <ac:picMk id="23" creationId="{2F964AA1-B1EA-6003-0315-CA9B3956992A}"/>
          </ac:picMkLst>
        </pc:picChg>
        <pc:cxnChg chg="add del">
          <ac:chgData name="Eduardo Martín-Sonseca Alonso" userId="044a8a39323ca9b2" providerId="LiveId" clId="{D424FBAE-BE4A-4F07-8591-803D0CB658CF}" dt="2022-12-06T19:57:54.760" v="986" actId="478"/>
          <ac:cxnSpMkLst>
            <pc:docMk/>
            <pc:sldMk cId="2934454705" sldId="263"/>
            <ac:cxnSpMk id="6" creationId="{8DC1CACF-50FA-414D-8577-6DD0600A5DE9}"/>
          </ac:cxnSpMkLst>
        </pc:cxnChg>
        <pc:cxnChg chg="add">
          <ac:chgData name="Eduardo Martín-Sonseca Alonso" userId="044a8a39323ca9b2" providerId="LiveId" clId="{D424FBAE-BE4A-4F07-8591-803D0CB658CF}" dt="2022-12-06T20:15:18.573" v="1364" actId="11529"/>
          <ac:cxnSpMkLst>
            <pc:docMk/>
            <pc:sldMk cId="2934454705" sldId="263"/>
            <ac:cxnSpMk id="32" creationId="{92D868FC-DCE3-2120-FC0F-1C7F2C5E7626}"/>
          </ac:cxnSpMkLst>
        </pc:cxnChg>
      </pc:sldChg>
      <pc:sldChg chg="addSp delSp modSp new mod ord">
        <pc:chgData name="Eduardo Martín-Sonseca Alonso" userId="044a8a39323ca9b2" providerId="LiveId" clId="{D424FBAE-BE4A-4F07-8591-803D0CB658CF}" dt="2022-12-06T20:46:13.562" v="2231" actId="242"/>
        <pc:sldMkLst>
          <pc:docMk/>
          <pc:sldMk cId="3930379798" sldId="264"/>
        </pc:sldMkLst>
        <pc:spChg chg="mod">
          <ac:chgData name="Eduardo Martín-Sonseca Alonso" userId="044a8a39323ca9b2" providerId="LiveId" clId="{D424FBAE-BE4A-4F07-8591-803D0CB658CF}" dt="2022-12-06T20:25:17.022" v="1732" actId="20577"/>
          <ac:spMkLst>
            <pc:docMk/>
            <pc:sldMk cId="3930379798" sldId="264"/>
            <ac:spMk id="2" creationId="{43D2ECD7-72AC-A1AB-5458-63C20080E89C}"/>
          </ac:spMkLst>
        </pc:spChg>
        <pc:spChg chg="del">
          <ac:chgData name="Eduardo Martín-Sonseca Alonso" userId="044a8a39323ca9b2" providerId="LiveId" clId="{D424FBAE-BE4A-4F07-8591-803D0CB658CF}" dt="2022-12-06T20:25:54.987" v="1804" actId="478"/>
          <ac:spMkLst>
            <pc:docMk/>
            <pc:sldMk cId="3930379798" sldId="264"/>
            <ac:spMk id="3" creationId="{0F4009DF-285E-D1F9-8839-E123BAF67F80}"/>
          </ac:spMkLst>
        </pc:spChg>
        <pc:graphicFrameChg chg="add del mod">
          <ac:chgData name="Eduardo Martín-Sonseca Alonso" userId="044a8a39323ca9b2" providerId="LiveId" clId="{D424FBAE-BE4A-4F07-8591-803D0CB658CF}" dt="2022-12-06T20:41:54.874" v="2224" actId="478"/>
          <ac:graphicFrameMkLst>
            <pc:docMk/>
            <pc:sldMk cId="3930379798" sldId="264"/>
            <ac:graphicFrameMk id="4" creationId="{94CF4F58-F371-3B0E-8A17-3210949B3339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20:41:56.201" v="2225" actId="478"/>
          <ac:graphicFrameMkLst>
            <pc:docMk/>
            <pc:sldMk cId="3930379798" sldId="264"/>
            <ac:graphicFrameMk id="5" creationId="{C7A24D59-275A-37A2-3863-2442143E4A97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42:01.590" v="2227" actId="1076"/>
          <ac:graphicFrameMkLst>
            <pc:docMk/>
            <pc:sldMk cId="3930379798" sldId="264"/>
            <ac:graphicFrameMk id="7" creationId="{4855FE9F-66FD-2F50-1198-E6F5BB4B3A54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20:30:40.795" v="1835" actId="478"/>
          <ac:graphicFrameMkLst>
            <pc:docMk/>
            <pc:sldMk cId="3930379798" sldId="264"/>
            <ac:graphicFrameMk id="8" creationId="{B243A144-FEBB-F173-EF84-2BE118574832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46:13.562" v="2231" actId="242"/>
          <ac:graphicFrameMkLst>
            <pc:docMk/>
            <pc:sldMk cId="3930379798" sldId="264"/>
            <ac:graphicFrameMk id="9" creationId="{5C69D8E5-A4BC-F957-E66E-9A3B60C99E22}"/>
          </ac:graphicFrameMkLst>
        </pc:graphicFrameChg>
        <pc:graphicFrameChg chg="add mod">
          <ac:chgData name="Eduardo Martín-Sonseca Alonso" userId="044a8a39323ca9b2" providerId="LiveId" clId="{D424FBAE-BE4A-4F07-8591-803D0CB658CF}" dt="2022-12-06T20:42:09.484" v="2229" actId="1076"/>
          <ac:graphicFrameMkLst>
            <pc:docMk/>
            <pc:sldMk cId="3930379798" sldId="264"/>
            <ac:graphicFrameMk id="10" creationId="{68202B91-A33E-6E2A-6A3B-F371E4E37859}"/>
          </ac:graphicFrameMkLst>
        </pc:graphicFrameChg>
        <pc:cxnChg chg="add del mod">
          <ac:chgData name="Eduardo Martín-Sonseca Alonso" userId="044a8a39323ca9b2" providerId="LiveId" clId="{D424FBAE-BE4A-4F07-8591-803D0CB658CF}" dt="2022-12-06T20:41:58.056" v="2226" actId="478"/>
          <ac:cxnSpMkLst>
            <pc:docMk/>
            <pc:sldMk cId="3930379798" sldId="264"/>
            <ac:cxnSpMk id="6" creationId="{16AC3907-38E2-77F0-18EA-027A2E03D13C}"/>
          </ac:cxnSpMkLst>
        </pc:cxnChg>
      </pc:sldChg>
      <pc:sldChg chg="modSp new del mod">
        <pc:chgData name="Eduardo Martín-Sonseca Alonso" userId="044a8a39323ca9b2" providerId="LiveId" clId="{D424FBAE-BE4A-4F07-8591-803D0CB658CF}" dt="2022-12-06T20:41:42.758" v="2221" actId="47"/>
        <pc:sldMkLst>
          <pc:docMk/>
          <pc:sldMk cId="1364240634" sldId="265"/>
        </pc:sldMkLst>
        <pc:spChg chg="mod">
          <ac:chgData name="Eduardo Martín-Sonseca Alonso" userId="044a8a39323ca9b2" providerId="LiveId" clId="{D424FBAE-BE4A-4F07-8591-803D0CB658CF}" dt="2022-12-06T20:41:32.344" v="2219" actId="20577"/>
          <ac:spMkLst>
            <pc:docMk/>
            <pc:sldMk cId="1364240634" sldId="265"/>
            <ac:spMk id="2" creationId="{2285C0B9-3DE9-B0AD-DB85-CBFF4A9112EF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46:34.713" v="2234" actId="478"/>
        <pc:sldMkLst>
          <pc:docMk/>
          <pc:sldMk cId="2069278708" sldId="266"/>
        </pc:sldMkLst>
        <pc:cxnChg chg="add del mod">
          <ac:chgData name="Eduardo Martín-Sonseca Alonso" userId="044a8a39323ca9b2" providerId="LiveId" clId="{D424FBAE-BE4A-4F07-8591-803D0CB658CF}" dt="2022-12-06T20:46:34.713" v="2234" actId="478"/>
          <ac:cxnSpMkLst>
            <pc:docMk/>
            <pc:sldMk cId="2069278708" sldId="266"/>
            <ac:cxnSpMk id="3" creationId="{E704BB65-23F0-72A5-7FC7-6396649318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8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F427B-E5F2-6982-A086-2E7F4C8D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s-ES" sz="4100"/>
              <a:t>NORMALIZACIÓN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F9CE6-7F5A-5186-AE16-51D36EFB2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s-ES" sz="1700" dirty="0"/>
              <a:t>Eduardo Martín-Sonseca Alonso</a:t>
            </a:r>
          </a:p>
          <a:p>
            <a:pPr algn="l">
              <a:lnSpc>
                <a:spcPct val="115000"/>
              </a:lnSpc>
            </a:pPr>
            <a:r>
              <a:rPr lang="es-ES" sz="1700" dirty="0"/>
              <a:t>Mario Ortuñez Sanz</a:t>
            </a:r>
          </a:p>
          <a:p>
            <a:pPr algn="l">
              <a:lnSpc>
                <a:spcPct val="115000"/>
              </a:lnSpc>
            </a:pPr>
            <a:r>
              <a:rPr lang="es-ES" sz="1700" dirty="0"/>
              <a:t>1 desarrollo de Aplicaciones Multiplataforma</a:t>
            </a:r>
          </a:p>
        </p:txBody>
      </p:sp>
      <p:pic>
        <p:nvPicPr>
          <p:cNvPr id="18" name="Picture 3" descr="Gráfico, Patrón de fondo&#10;&#10;Descripción generada automáticamente">
            <a:extLst>
              <a:ext uri="{FF2B5EF4-FFF2-40B4-BE49-F238E27FC236}">
                <a16:creationId xmlns:a16="http://schemas.microsoft.com/office/drawing/2014/main" id="{8E6709D1-46C9-4828-1E62-C6822D3A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6" r="3362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8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ECD7-72AC-A1AB-5458-63C2008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SOLUCIÓN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55FE9F-66FD-2F50-1198-E6F5BB4B3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13985"/>
              </p:ext>
            </p:extLst>
          </p:nvPr>
        </p:nvGraphicFramePr>
        <p:xfrm>
          <a:off x="1351477" y="2728912"/>
          <a:ext cx="3936516" cy="14001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3242">
                  <a:extLst>
                    <a:ext uri="{9D8B030D-6E8A-4147-A177-3AD203B41FA5}">
                      <a16:colId xmlns:a16="http://schemas.microsoft.com/office/drawing/2014/main" val="396921141"/>
                    </a:ext>
                  </a:extLst>
                </a:gridCol>
                <a:gridCol w="1457544">
                  <a:extLst>
                    <a:ext uri="{9D8B030D-6E8A-4147-A177-3AD203B41FA5}">
                      <a16:colId xmlns:a16="http://schemas.microsoft.com/office/drawing/2014/main" val="1710893322"/>
                    </a:ext>
                  </a:extLst>
                </a:gridCol>
                <a:gridCol w="1365730">
                  <a:extLst>
                    <a:ext uri="{9D8B030D-6E8A-4147-A177-3AD203B41FA5}">
                      <a16:colId xmlns:a16="http://schemas.microsoft.com/office/drawing/2014/main" val="539535601"/>
                    </a:ext>
                  </a:extLst>
                </a:gridCol>
              </a:tblGrid>
              <a:tr h="685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1761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05032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C69D8E5-A4BC-F957-E66E-9A3B60C9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49017"/>
              </p:ext>
            </p:extLst>
          </p:nvPr>
        </p:nvGraphicFramePr>
        <p:xfrm>
          <a:off x="5761009" y="2700337"/>
          <a:ext cx="2286000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127105655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511828835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PUESTO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451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>
                          <a:effectLst/>
                        </a:rPr>
                        <a:t>puesto_empleado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43365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8202B91-A33E-6E2A-6A3B-F371E4E3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00419"/>
              </p:ext>
            </p:extLst>
          </p:nvPr>
        </p:nvGraphicFramePr>
        <p:xfrm>
          <a:off x="8348213" y="2700337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7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4" name="Picture 4" descr="Muchos signos de interrogación sobre fondo negro">
            <a:extLst>
              <a:ext uri="{FF2B5EF4-FFF2-40B4-BE49-F238E27FC236}">
                <a16:creationId xmlns:a16="http://schemas.microsoft.com/office/drawing/2014/main" id="{A554AEA1-6369-1A2D-F397-DDF7F91A5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4" r="2" b="2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D08D8AC2-7FE4-029D-E9F7-A93BA04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s-ES" sz="2400" dirty="0"/>
              <a:t>¿Qué es la Normalización</a:t>
            </a:r>
          </a:p>
          <a:p>
            <a:r>
              <a:rPr lang="es-ES" sz="2400" dirty="0"/>
              <a:t>Problema a desarrollar</a:t>
            </a:r>
          </a:p>
          <a:p>
            <a:r>
              <a:rPr lang="es-ES" sz="2400" dirty="0"/>
              <a:t>Solución en las 3 Formas Normales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E17884-2047-B56F-58D9-CD8AA76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3549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A520926A-3192-5E5D-3FAD-A448C21F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8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71718-6F39-D3F5-311F-297D7BB4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s-ES" sz="2400" dirty="0"/>
              <a:t>La normalización consiste en comprobar si el esquema relacional esta en primera, segunda o tercera Forma Normal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1FBE6-F77F-568C-057E-33F071B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¿Qué es la normalización?</a:t>
            </a:r>
          </a:p>
        </p:txBody>
      </p:sp>
    </p:spTree>
    <p:extLst>
      <p:ext uri="{BB962C8B-B14F-4D97-AF65-F5344CB8AC3E}">
        <p14:creationId xmlns:p14="http://schemas.microsoft.com/office/powerpoint/2010/main" val="9014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CDDA3-4F66-EC24-3D8D-BB1F16B3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PROBLEMA A DESARROLLAR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0CCCE-DC9D-EE4F-3BB9-210E9D90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1380226"/>
          </a:xfrm>
        </p:spPr>
        <p:txBody>
          <a:bodyPr/>
          <a:lstStyle/>
          <a:p>
            <a:r>
              <a:rPr lang="es-ES" dirty="0"/>
              <a:t>Hemos puesto de ejemplo una tabla con las condiciones salariales de una empresa publica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052C26-61B2-700F-D8CE-9685C732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20934"/>
              </p:ext>
            </p:extLst>
          </p:nvPr>
        </p:nvGraphicFramePr>
        <p:xfrm>
          <a:off x="1406106" y="3978537"/>
          <a:ext cx="9368286" cy="933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1381">
                  <a:extLst>
                    <a:ext uri="{9D8B030D-6E8A-4147-A177-3AD203B41FA5}">
                      <a16:colId xmlns:a16="http://schemas.microsoft.com/office/drawing/2014/main" val="2170501165"/>
                    </a:ext>
                  </a:extLst>
                </a:gridCol>
                <a:gridCol w="2044284">
                  <a:extLst>
                    <a:ext uri="{9D8B030D-6E8A-4147-A177-3AD203B41FA5}">
                      <a16:colId xmlns:a16="http://schemas.microsoft.com/office/drawing/2014/main" val="3365557481"/>
                    </a:ext>
                  </a:extLst>
                </a:gridCol>
                <a:gridCol w="1947702">
                  <a:extLst>
                    <a:ext uri="{9D8B030D-6E8A-4147-A177-3AD203B41FA5}">
                      <a16:colId xmlns:a16="http://schemas.microsoft.com/office/drawing/2014/main" val="1250350245"/>
                    </a:ext>
                  </a:extLst>
                </a:gridCol>
                <a:gridCol w="1915508">
                  <a:extLst>
                    <a:ext uri="{9D8B030D-6E8A-4147-A177-3AD203B41FA5}">
                      <a16:colId xmlns:a16="http://schemas.microsoft.com/office/drawing/2014/main" val="2920397577"/>
                    </a:ext>
                  </a:extLst>
                </a:gridCol>
                <a:gridCol w="1899411">
                  <a:extLst>
                    <a:ext uri="{9D8B030D-6E8A-4147-A177-3AD203B41FA5}">
                      <a16:colId xmlns:a16="http://schemas.microsoft.com/office/drawing/2014/main" val="3800898104"/>
                    </a:ext>
                  </a:extLst>
                </a:gridCol>
              </a:tblGrid>
              <a:tr h="466725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2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e-mail_empleado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33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 FORMA NORMAL (1FN)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6F31-0316-3BDB-5781-2D9016F7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/>
          <a:lstStyle/>
          <a:p>
            <a:r>
              <a:rPr lang="es-ES" dirty="0"/>
              <a:t>Una tabla esta en primera Forma Normal (1FN) si </a:t>
            </a:r>
          </a:p>
          <a:p>
            <a:pPr lvl="2"/>
            <a:r>
              <a:rPr lang="es-ES" dirty="0"/>
              <a:t>Tienen un valor por cada fila</a:t>
            </a:r>
          </a:p>
          <a:p>
            <a:pPr lvl="2"/>
            <a:r>
              <a:rPr lang="es-ES" dirty="0"/>
              <a:t>No hay columnas repetitivas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BD9C10E-7F27-22FB-E554-FAA0036187C2}"/>
              </a:ext>
            </a:extLst>
          </p:cNvPr>
          <p:cNvSpPr txBox="1">
            <a:spLocks/>
          </p:cNvSpPr>
          <p:nvPr/>
        </p:nvSpPr>
        <p:spPr>
          <a:xfrm>
            <a:off x="762000" y="3976778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no esta en 1 FN, debido a que el atributo e-mail puede tener más de un valor</a:t>
            </a:r>
          </a:p>
        </p:txBody>
      </p:sp>
    </p:spTree>
    <p:extLst>
      <p:ext uri="{BB962C8B-B14F-4D97-AF65-F5344CB8AC3E}">
        <p14:creationId xmlns:p14="http://schemas.microsoft.com/office/powerpoint/2010/main" val="17741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1A07-559A-D6F1-7C70-104EC42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SOLUCIÓN</a:t>
            </a:r>
            <a:endParaRPr lang="es-ES" dirty="0"/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7C2D410E-471E-8D91-6098-61541AF09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14095"/>
              </p:ext>
            </p:extLst>
          </p:nvPr>
        </p:nvGraphicFramePr>
        <p:xfrm>
          <a:off x="1500997" y="2495550"/>
          <a:ext cx="9368286" cy="933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1381">
                  <a:extLst>
                    <a:ext uri="{9D8B030D-6E8A-4147-A177-3AD203B41FA5}">
                      <a16:colId xmlns:a16="http://schemas.microsoft.com/office/drawing/2014/main" val="2170501165"/>
                    </a:ext>
                  </a:extLst>
                </a:gridCol>
                <a:gridCol w="2044284">
                  <a:extLst>
                    <a:ext uri="{9D8B030D-6E8A-4147-A177-3AD203B41FA5}">
                      <a16:colId xmlns:a16="http://schemas.microsoft.com/office/drawing/2014/main" val="3365557481"/>
                    </a:ext>
                  </a:extLst>
                </a:gridCol>
                <a:gridCol w="1947702">
                  <a:extLst>
                    <a:ext uri="{9D8B030D-6E8A-4147-A177-3AD203B41FA5}">
                      <a16:colId xmlns:a16="http://schemas.microsoft.com/office/drawing/2014/main" val="1250350245"/>
                    </a:ext>
                  </a:extLst>
                </a:gridCol>
                <a:gridCol w="1915508">
                  <a:extLst>
                    <a:ext uri="{9D8B030D-6E8A-4147-A177-3AD203B41FA5}">
                      <a16:colId xmlns:a16="http://schemas.microsoft.com/office/drawing/2014/main" val="2920397577"/>
                    </a:ext>
                  </a:extLst>
                </a:gridCol>
                <a:gridCol w="1899411">
                  <a:extLst>
                    <a:ext uri="{9D8B030D-6E8A-4147-A177-3AD203B41FA5}">
                      <a16:colId xmlns:a16="http://schemas.microsoft.com/office/drawing/2014/main" val="3800898104"/>
                    </a:ext>
                  </a:extLst>
                </a:gridCol>
              </a:tblGrid>
              <a:tr h="466725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2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e-mail_empleado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331283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D868FC-DCE3-2120-FC0F-1C7F2C5E7626}"/>
              </a:ext>
            </a:extLst>
          </p:cNvPr>
          <p:cNvCxnSpPr/>
          <p:nvPr/>
        </p:nvCxnSpPr>
        <p:spPr>
          <a:xfrm>
            <a:off x="5848709" y="3666226"/>
            <a:ext cx="0" cy="10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CC754951-0C2C-3AD9-FBEB-39D4169FD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3138"/>
              </p:ext>
            </p:extLst>
          </p:nvPr>
        </p:nvGraphicFramePr>
        <p:xfrm>
          <a:off x="1500996" y="4879855"/>
          <a:ext cx="4977438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0542">
                  <a:extLst>
                    <a:ext uri="{9D8B030D-6E8A-4147-A177-3AD203B41FA5}">
                      <a16:colId xmlns:a16="http://schemas.microsoft.com/office/drawing/2014/main" val="2055475228"/>
                    </a:ext>
                  </a:extLst>
                </a:gridCol>
                <a:gridCol w="1362359">
                  <a:extLst>
                    <a:ext uri="{9D8B030D-6E8A-4147-A177-3AD203B41FA5}">
                      <a16:colId xmlns:a16="http://schemas.microsoft.com/office/drawing/2014/main" val="3584303268"/>
                    </a:ext>
                  </a:extLst>
                </a:gridCol>
                <a:gridCol w="1297996">
                  <a:extLst>
                    <a:ext uri="{9D8B030D-6E8A-4147-A177-3AD203B41FA5}">
                      <a16:colId xmlns:a16="http://schemas.microsoft.com/office/drawing/2014/main" val="2314942774"/>
                    </a:ext>
                  </a:extLst>
                </a:gridCol>
                <a:gridCol w="1276541">
                  <a:extLst>
                    <a:ext uri="{9D8B030D-6E8A-4147-A177-3AD203B41FA5}">
                      <a16:colId xmlns:a16="http://schemas.microsoft.com/office/drawing/2014/main" val="394495190"/>
                    </a:ext>
                  </a:extLst>
                </a:gridCol>
              </a:tblGrid>
              <a:tr h="7143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79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878720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2B2C2F21-0341-D596-C5AC-EA3AB5D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27463"/>
              </p:ext>
            </p:extLst>
          </p:nvPr>
        </p:nvGraphicFramePr>
        <p:xfrm>
          <a:off x="7310167" y="4879855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5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 FORMA NORMAL (2FN)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2F514C8-884A-166C-17F4-72FB097A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Una tabla esta en segunda Forma Normal (2FN) si </a:t>
            </a:r>
          </a:p>
          <a:p>
            <a:pPr lvl="2"/>
            <a:r>
              <a:rPr lang="es-ES" dirty="0"/>
              <a:t>Estar en 1FN</a:t>
            </a:r>
          </a:p>
          <a:p>
            <a:pPr lvl="2"/>
            <a:r>
              <a:rPr lang="es-ES" dirty="0"/>
              <a:t>No tiene que haber dependencias funcionales entre una columna no clave y la columna clave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87A4370-4962-BE0F-FFED-DA5467B2B5ED}"/>
              </a:ext>
            </a:extLst>
          </p:cNvPr>
          <p:cNvSpPr txBox="1">
            <a:spLocks/>
          </p:cNvSpPr>
          <p:nvPr/>
        </p:nvSpPr>
        <p:spPr>
          <a:xfrm>
            <a:off x="762000" y="4267199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no esta en 2 FN, la columna del nombre y el puesto dependen de la </a:t>
            </a:r>
            <a:r>
              <a:rPr lang="es-ES" dirty="0" err="1"/>
              <a:t>nss</a:t>
            </a:r>
            <a:r>
              <a:rPr lang="es-ES" dirty="0"/>
              <a:t>, y también que el salario depende del puesto del empleado</a:t>
            </a:r>
          </a:p>
        </p:txBody>
      </p:sp>
    </p:spTree>
    <p:extLst>
      <p:ext uri="{BB962C8B-B14F-4D97-AF65-F5344CB8AC3E}">
        <p14:creationId xmlns:p14="http://schemas.microsoft.com/office/powerpoint/2010/main" val="24869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ECD7-72AC-A1AB-5458-63C2008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SOLUCIÓN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CF4F58-F371-3B0E-8A17-3210949B3339}"/>
              </a:ext>
            </a:extLst>
          </p:cNvPr>
          <p:cNvGraphicFramePr>
            <a:graphicFrameLocks noGrp="1"/>
          </p:cNvGraphicFramePr>
          <p:nvPr/>
        </p:nvGraphicFramePr>
        <p:xfrm>
          <a:off x="1118562" y="2447205"/>
          <a:ext cx="4977438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0542">
                  <a:extLst>
                    <a:ext uri="{9D8B030D-6E8A-4147-A177-3AD203B41FA5}">
                      <a16:colId xmlns:a16="http://schemas.microsoft.com/office/drawing/2014/main" val="2055475228"/>
                    </a:ext>
                  </a:extLst>
                </a:gridCol>
                <a:gridCol w="1362359">
                  <a:extLst>
                    <a:ext uri="{9D8B030D-6E8A-4147-A177-3AD203B41FA5}">
                      <a16:colId xmlns:a16="http://schemas.microsoft.com/office/drawing/2014/main" val="3584303268"/>
                    </a:ext>
                  </a:extLst>
                </a:gridCol>
                <a:gridCol w="1297996">
                  <a:extLst>
                    <a:ext uri="{9D8B030D-6E8A-4147-A177-3AD203B41FA5}">
                      <a16:colId xmlns:a16="http://schemas.microsoft.com/office/drawing/2014/main" val="2314942774"/>
                    </a:ext>
                  </a:extLst>
                </a:gridCol>
                <a:gridCol w="1276541">
                  <a:extLst>
                    <a:ext uri="{9D8B030D-6E8A-4147-A177-3AD203B41FA5}">
                      <a16:colId xmlns:a16="http://schemas.microsoft.com/office/drawing/2014/main" val="394495190"/>
                    </a:ext>
                  </a:extLst>
                </a:gridCol>
              </a:tblGrid>
              <a:tr h="7143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79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87872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A24D59-275A-37A2-3863-2442143E4A97}"/>
              </a:ext>
            </a:extLst>
          </p:cNvPr>
          <p:cNvGraphicFramePr>
            <a:graphicFrameLocks noGrp="1"/>
          </p:cNvGraphicFramePr>
          <p:nvPr/>
        </p:nvGraphicFramePr>
        <p:xfrm>
          <a:off x="7169267" y="2447205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AC3907-38E2-77F0-18EA-027A2E03D13C}"/>
              </a:ext>
            </a:extLst>
          </p:cNvPr>
          <p:cNvCxnSpPr/>
          <p:nvPr/>
        </p:nvCxnSpPr>
        <p:spPr>
          <a:xfrm>
            <a:off x="6492815" y="3976777"/>
            <a:ext cx="0" cy="10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55FE9F-66FD-2F50-1198-E6F5BB4B3A54}"/>
              </a:ext>
            </a:extLst>
          </p:cNvPr>
          <p:cNvGraphicFramePr>
            <a:graphicFrameLocks noGrp="1"/>
          </p:cNvGraphicFramePr>
          <p:nvPr/>
        </p:nvGraphicFramePr>
        <p:xfrm>
          <a:off x="1170322" y="5141343"/>
          <a:ext cx="3936516" cy="14001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3242">
                  <a:extLst>
                    <a:ext uri="{9D8B030D-6E8A-4147-A177-3AD203B41FA5}">
                      <a16:colId xmlns:a16="http://schemas.microsoft.com/office/drawing/2014/main" val="396921141"/>
                    </a:ext>
                  </a:extLst>
                </a:gridCol>
                <a:gridCol w="1457544">
                  <a:extLst>
                    <a:ext uri="{9D8B030D-6E8A-4147-A177-3AD203B41FA5}">
                      <a16:colId xmlns:a16="http://schemas.microsoft.com/office/drawing/2014/main" val="1710893322"/>
                    </a:ext>
                  </a:extLst>
                </a:gridCol>
                <a:gridCol w="1365730">
                  <a:extLst>
                    <a:ext uri="{9D8B030D-6E8A-4147-A177-3AD203B41FA5}">
                      <a16:colId xmlns:a16="http://schemas.microsoft.com/office/drawing/2014/main" val="539535601"/>
                    </a:ext>
                  </a:extLst>
                </a:gridCol>
              </a:tblGrid>
              <a:tr h="685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1761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05032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C69D8E5-A4BC-F957-E66E-9A3B60C99E22}"/>
              </a:ext>
            </a:extLst>
          </p:cNvPr>
          <p:cNvGraphicFramePr>
            <a:graphicFrameLocks noGrp="1"/>
          </p:cNvGraphicFramePr>
          <p:nvPr/>
        </p:nvGraphicFramePr>
        <p:xfrm>
          <a:off x="5635924" y="5141343"/>
          <a:ext cx="2286000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127105655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511828835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PUESTO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451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>
                          <a:effectLst/>
                        </a:rPr>
                        <a:t>puesto_empleado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43365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8202B91-A33E-6E2A-6A3B-F371E4E37859}"/>
              </a:ext>
            </a:extLst>
          </p:cNvPr>
          <p:cNvGraphicFramePr>
            <a:graphicFrameLocks noGrp="1"/>
          </p:cNvGraphicFramePr>
          <p:nvPr/>
        </p:nvGraphicFramePr>
        <p:xfrm>
          <a:off x="8184311" y="5149969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 FORMA NORMAL (3FN)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576DD1-DBD3-DD00-E9A3-8F4DF110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>
            <a:normAutofit/>
          </a:bodyPr>
          <a:lstStyle/>
          <a:p>
            <a:r>
              <a:rPr lang="es-ES" dirty="0"/>
              <a:t>Una tabla esta en tercera Forma Normal (3FN) si </a:t>
            </a:r>
          </a:p>
          <a:p>
            <a:pPr lvl="2"/>
            <a:r>
              <a:rPr lang="es-ES" dirty="0"/>
              <a:t>Estar en 2FN</a:t>
            </a:r>
          </a:p>
          <a:p>
            <a:pPr lvl="2"/>
            <a:r>
              <a:rPr lang="es-ES" dirty="0"/>
              <a:t>No haya dependencias transitivas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6046205-1B06-50F0-89C4-62E10C0ADC23}"/>
              </a:ext>
            </a:extLst>
          </p:cNvPr>
          <p:cNvSpPr txBox="1">
            <a:spLocks/>
          </p:cNvSpPr>
          <p:nvPr/>
        </p:nvSpPr>
        <p:spPr>
          <a:xfrm>
            <a:off x="762000" y="4267199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esta en 3 FN, a al hora de solucionarlo en 2 FN, ya lo solucionamos porque  la dependencia funcional entre </a:t>
            </a:r>
            <a:r>
              <a:rPr lang="es-ES" dirty="0" err="1"/>
              <a:t>nss</a:t>
            </a:r>
            <a:r>
              <a:rPr lang="es-ES" dirty="0"/>
              <a:t> y el nombre, para ser solucionada debíamos de aislarlo en una tabla externa.</a:t>
            </a:r>
          </a:p>
        </p:txBody>
      </p:sp>
    </p:spTree>
    <p:extLst>
      <p:ext uri="{BB962C8B-B14F-4D97-AF65-F5344CB8AC3E}">
        <p14:creationId xmlns:p14="http://schemas.microsoft.com/office/powerpoint/2010/main" val="2661329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370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NORMALIZACIÓN</vt:lpstr>
      <vt:lpstr>INDICE</vt:lpstr>
      <vt:lpstr>¿Qué es la normalización?</vt:lpstr>
      <vt:lpstr>PROBLEMA A DESARROLLAR</vt:lpstr>
      <vt:lpstr>1 FORMA NORMAL (1FN)</vt:lpstr>
      <vt:lpstr>SOLUCIÓN</vt:lpstr>
      <vt:lpstr>2 FORMA NORMAL (2FN)</vt:lpstr>
      <vt:lpstr>SOLUCIÓN</vt:lpstr>
      <vt:lpstr>3 FORMA NORMAL (3FN)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creator>Eduardo Martín-Sonseca Alonso</dc:creator>
  <cp:lastModifiedBy>Eduardo Martín-Sonseca Alonso</cp:lastModifiedBy>
  <cp:revision>1</cp:revision>
  <dcterms:created xsi:type="dcterms:W3CDTF">2022-12-06T18:27:26Z</dcterms:created>
  <dcterms:modified xsi:type="dcterms:W3CDTF">2022-12-06T20:46:44Z</dcterms:modified>
</cp:coreProperties>
</file>