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45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95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4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95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8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0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4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28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04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43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D0DD-E224-46FA-8164-CFFAE7FFC6E7}" type="datetimeFigureOut">
              <a:rPr lang="es-ES" smtClean="0"/>
              <a:t>17/05/2023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1E86-CA45-4282-8DD4-93378D57F7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0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02579A-20E3-4C09-95D2-4C839DDBE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2912"/>
            <a:ext cx="11430000" cy="59721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A5158D-1954-4C2A-98F0-57ACFBEB9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DEFENSA DEL PROYECTO MODULAR DE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EACCE-170D-45ED-8CB9-1499796E1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591" y="5185817"/>
            <a:ext cx="4572000" cy="1099639"/>
          </a:xfrm>
        </p:spPr>
        <p:txBody>
          <a:bodyPr>
            <a:normAutofit lnSpcReduction="10000"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Eduardo Martín-Sonseca Alonso</a:t>
            </a:r>
          </a:p>
          <a:p>
            <a:r>
              <a:rPr lang="es-ES" sz="1200" dirty="0">
                <a:solidFill>
                  <a:srgbClr val="FF0000"/>
                </a:solidFill>
              </a:rPr>
              <a:t>Noel Prieto Pardo</a:t>
            </a:r>
          </a:p>
          <a:p>
            <a:r>
              <a:rPr lang="es-ES" sz="1200" dirty="0">
                <a:solidFill>
                  <a:srgbClr val="FF0000"/>
                </a:solidFill>
              </a:rPr>
              <a:t>Mario Ortuñez Sanz</a:t>
            </a:r>
          </a:p>
          <a:p>
            <a:r>
              <a:rPr lang="es-ES" sz="1200" b="1" dirty="0">
                <a:solidFill>
                  <a:srgbClr val="FF0000"/>
                </a:solidFill>
              </a:rPr>
              <a:t>1º 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74728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186D6-6C4D-4BC5-8A61-B5192AFE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INDICE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C54672-0F45-43C4-B6E1-A50D784BA133}"/>
              </a:ext>
            </a:extLst>
          </p:cNvPr>
          <p:cNvSpPr txBox="1"/>
          <p:nvPr/>
        </p:nvSpPr>
        <p:spPr>
          <a:xfrm>
            <a:off x="838198" y="214777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Diseño de la Base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116CAC-7436-41FA-92B6-F797AAEE8762}"/>
              </a:ext>
            </a:extLst>
          </p:cNvPr>
          <p:cNvSpPr txBox="1"/>
          <p:nvPr/>
        </p:nvSpPr>
        <p:spPr>
          <a:xfrm>
            <a:off x="382768" y="2434657"/>
            <a:ext cx="336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dirty="0"/>
              <a:t>Diseño Conceptual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A810C5-C796-40B9-8357-3E1579DA2C3B}"/>
              </a:ext>
            </a:extLst>
          </p:cNvPr>
          <p:cNvSpPr txBox="1"/>
          <p:nvPr/>
        </p:nvSpPr>
        <p:spPr>
          <a:xfrm>
            <a:off x="838191" y="1804649"/>
            <a:ext cx="281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Introducción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ED1297-FBCD-424D-B16C-F68E2CC631D2}"/>
              </a:ext>
            </a:extLst>
          </p:cNvPr>
          <p:cNvSpPr txBox="1"/>
          <p:nvPr/>
        </p:nvSpPr>
        <p:spPr>
          <a:xfrm>
            <a:off x="1747270" y="2684715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Especificación de requisitos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99A43F6-3C5D-4223-AAC0-469E96B29F2B}"/>
              </a:ext>
            </a:extLst>
          </p:cNvPr>
          <p:cNvSpPr txBox="1"/>
          <p:nvPr/>
        </p:nvSpPr>
        <p:spPr>
          <a:xfrm>
            <a:off x="1750817" y="287672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Modelo Entidad-Relación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084BD1-D816-4EB8-8FCD-A67EE5EA7EF2}"/>
              </a:ext>
            </a:extLst>
          </p:cNvPr>
          <p:cNvSpPr txBox="1"/>
          <p:nvPr/>
        </p:nvSpPr>
        <p:spPr>
          <a:xfrm>
            <a:off x="1288300" y="3073826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Diseño Lógico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347D24-A4D0-4212-9E3C-B69A7B059C1A}"/>
              </a:ext>
            </a:extLst>
          </p:cNvPr>
          <p:cNvSpPr txBox="1"/>
          <p:nvPr/>
        </p:nvSpPr>
        <p:spPr>
          <a:xfrm>
            <a:off x="1754359" y="3337467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Modelo Relacional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751B75-A1B0-41A1-B8C0-CA4918359688}"/>
              </a:ext>
            </a:extLst>
          </p:cNvPr>
          <p:cNvSpPr txBox="1"/>
          <p:nvPr/>
        </p:nvSpPr>
        <p:spPr>
          <a:xfrm>
            <a:off x="1757901" y="3521766"/>
            <a:ext cx="214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Normalización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22AF41-A9DF-47C0-B873-A50A216661EF}"/>
              </a:ext>
            </a:extLst>
          </p:cNvPr>
          <p:cNvSpPr txBox="1"/>
          <p:nvPr/>
        </p:nvSpPr>
        <p:spPr>
          <a:xfrm>
            <a:off x="1288300" y="3693441"/>
            <a:ext cx="281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Diseño Físico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9B9D158-9F63-450C-8423-12B22E2F7D46}"/>
              </a:ext>
            </a:extLst>
          </p:cNvPr>
          <p:cNvSpPr txBox="1"/>
          <p:nvPr/>
        </p:nvSpPr>
        <p:spPr>
          <a:xfrm>
            <a:off x="1754359" y="3965312"/>
            <a:ext cx="1169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Modelo Físico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F91243-523A-4D53-B4DF-D5529EAD249D}"/>
              </a:ext>
            </a:extLst>
          </p:cNvPr>
          <p:cNvSpPr txBox="1"/>
          <p:nvPr/>
        </p:nvSpPr>
        <p:spPr>
          <a:xfrm>
            <a:off x="1754360" y="4166932"/>
            <a:ext cx="24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Script de creación de Base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0D711BD-83FA-471F-AA90-637C6D9A83A3}"/>
              </a:ext>
            </a:extLst>
          </p:cNvPr>
          <p:cNvSpPr txBox="1"/>
          <p:nvPr/>
        </p:nvSpPr>
        <p:spPr>
          <a:xfrm>
            <a:off x="1754359" y="4361859"/>
            <a:ext cx="1637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Diccionario de Datos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D243C5-8B72-41A9-B60B-68E18619A8D1}"/>
              </a:ext>
            </a:extLst>
          </p:cNvPr>
          <p:cNvSpPr txBox="1"/>
          <p:nvPr/>
        </p:nvSpPr>
        <p:spPr>
          <a:xfrm>
            <a:off x="838191" y="4617270"/>
            <a:ext cx="1637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Consultas SQL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2003B2B-DDB2-4380-8696-E77DE6075B68}"/>
              </a:ext>
            </a:extLst>
          </p:cNvPr>
          <p:cNvSpPr txBox="1"/>
          <p:nvPr/>
        </p:nvSpPr>
        <p:spPr>
          <a:xfrm>
            <a:off x="838191" y="4976800"/>
            <a:ext cx="230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Subprogramas PL/SQL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84C4DA9-B9F2-473C-B4F0-656397025C1C}"/>
              </a:ext>
            </a:extLst>
          </p:cNvPr>
          <p:cNvSpPr txBox="1"/>
          <p:nvPr/>
        </p:nvSpPr>
        <p:spPr>
          <a:xfrm>
            <a:off x="838190" y="5313032"/>
            <a:ext cx="3269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Recursos empleados / necesarios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07E3189-86BF-486B-9439-3DDD78646490}"/>
              </a:ext>
            </a:extLst>
          </p:cNvPr>
          <p:cNvSpPr txBox="1"/>
          <p:nvPr/>
        </p:nvSpPr>
        <p:spPr>
          <a:xfrm>
            <a:off x="838189" y="5661058"/>
            <a:ext cx="19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Temporalización</a:t>
            </a:r>
          </a:p>
        </p:txBody>
      </p:sp>
    </p:spTree>
    <p:extLst>
      <p:ext uri="{BB962C8B-B14F-4D97-AF65-F5344CB8AC3E}">
        <p14:creationId xmlns:p14="http://schemas.microsoft.com/office/powerpoint/2010/main" val="191567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8F43-1790-4DDE-B247-4EAF45A2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114F5-A5D0-4E03-A341-702C265A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48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68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DEFENSA DEL PROYECTO MODULAR DE BASES DE DATOS</vt:lpstr>
      <vt:lpstr>INDICE</vt:lpstr>
      <vt:lpstr>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MARTÍN SONSECA ALONS</dc:creator>
  <cp:lastModifiedBy>EDUARDO MARTÍN SONSECA ALONS</cp:lastModifiedBy>
  <cp:revision>21</cp:revision>
  <dcterms:created xsi:type="dcterms:W3CDTF">2023-05-17T10:35:15Z</dcterms:created>
  <dcterms:modified xsi:type="dcterms:W3CDTF">2023-05-17T11:35:32Z</dcterms:modified>
</cp:coreProperties>
</file>