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63" r:id="rId7"/>
    <p:sldId id="265" r:id="rId8"/>
    <p:sldId id="272" r:id="rId9"/>
    <p:sldId id="264" r:id="rId10"/>
    <p:sldId id="27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odelos%20y%20Script/Scrip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/>
              <a:t>DEFENSA DEL PROYECTO INTERMODULAR DE BASES DE DATOS</a:t>
            </a:r>
            <a:endParaRPr lang="es-ES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</a:t>
            </a:r>
            <a:r>
              <a:rPr lang="en-US" sz="2000" dirty="0" err="1"/>
              <a:t>realizado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localizado</a:t>
            </a:r>
            <a:r>
              <a:rPr lang="en-US" sz="2000" dirty="0"/>
              <a:t> en la </a:t>
            </a:r>
            <a:r>
              <a:rPr lang="en-US" sz="2000" dirty="0" err="1"/>
              <a:t>capeta</a:t>
            </a:r>
            <a:r>
              <a:rPr lang="en-US" sz="2000" dirty="0"/>
              <a:t> </a:t>
            </a:r>
            <a:r>
              <a:rPr lang="en-US" sz="2000" dirty="0" err="1"/>
              <a:t>denominada</a:t>
            </a:r>
            <a:r>
              <a:rPr lang="en-US" sz="2000" dirty="0"/>
              <a:t> </a:t>
            </a:r>
            <a:r>
              <a:rPr lang="en-US" sz="2000" b="1" u="sng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Modelos</a:t>
            </a:r>
            <a:r>
              <a:rPr lang="en-US" sz="2000" b="1" u="sng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 script&gt;Scripts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3B9C0-D4A8-770D-4B4B-EFE23F2B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26FFA8-F1EF-A476-F050-1A92341668E6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1CEF8-2BF0-C80E-1185-7C8325F5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CONSULTAS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AE2FA-8E19-45EE-3C4E-261D859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0CEC237-FF37-343F-EA8D-6F875C49250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564423E-A582-20EA-ED12-EB9B77A28CF9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7616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FAD18-B45A-4F9C-1A84-8FFF7FF1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SUBPROGRAMAS PL/SQL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1B1B6-CFE2-5FDB-FBBA-F62B2717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32F4078-35D2-4212-B4D0-1AF875308361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001F694-DCDE-37CC-FBCF-CA2ACF93AE9E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99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RECURSOS EMPLEADOS /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0E7BC-D3DF-2A35-E792-03BE1763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0FBFF1A-1D64-BDB1-0D09-7AE830B32DF5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TEMPORALIZACIÓN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45F13-109F-DD1B-F498-C43C52D7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13F075B-36D2-4579-C378-85DBD8D564FB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de la Base de datos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Especificación de requisitos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Modelo Entidad-Relación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Modelo Relacional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Normalización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Modelo Físico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Script de creación de Base de Datos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Diccionario de Datos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Consultas SQL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Subprogramas PL/SQL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Recursos empleados / necesarios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Temporalización</a:t>
            </a: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desea realizar una base de datos para una empresa de parques infantiles (parque de bolas o</a:t>
            </a:r>
            <a:r>
              <a:rPr lang="es-ES" sz="2000" spc="-23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similar). Normalmente estas empresas no tienen informatizadas las reservas, el acceso y las</a:t>
            </a:r>
            <a:r>
              <a:rPr lang="es-ES" sz="2000" spc="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cuentas y funcionan con una simple hoja de datos. Nuestro objetivo en este proyecto, es realizar la</a:t>
            </a:r>
            <a:r>
              <a:rPr lang="es-ES" sz="2000" spc="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2DD78A8-B456-D9E6-8ABF-895CE49E9B38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pPr marL="0" indent="0" algn="ctr">
              <a:buNone/>
            </a:pPr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 :</a:t>
            </a:r>
          </a:p>
          <a:p>
            <a:endParaRPr lang="es-ES" sz="20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B90E53B-DA87-13F4-8C1F-9085DD9052F9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97244"/>
              </p:ext>
            </p:extLst>
          </p:nvPr>
        </p:nvGraphicFramePr>
        <p:xfrm>
          <a:off x="5445457" y="1523290"/>
          <a:ext cx="6155141" cy="38351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1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406400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E093AAE4-18C2-BDC7-F9D9-869031F097B3}"/>
              </a:ext>
            </a:extLst>
          </p:cNvPr>
          <p:cNvSpPr txBox="1">
            <a:spLocks/>
          </p:cNvSpPr>
          <p:nvPr/>
        </p:nvSpPr>
        <p:spPr>
          <a:xfrm>
            <a:off x="9245599" y="5638800"/>
            <a:ext cx="2946379" cy="1195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60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F53642A-A4EE-A6FA-B926-B54450C1B859}"/>
              </a:ext>
            </a:extLst>
          </p:cNvPr>
          <p:cNvSpPr txBox="1">
            <a:spLocks/>
          </p:cNvSpPr>
          <p:nvPr/>
        </p:nvSpPr>
        <p:spPr>
          <a:xfrm>
            <a:off x="9279468" y="5765799"/>
            <a:ext cx="2912512" cy="1068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A404B70-F063-ABA2-651D-AE3536A6612D}"/>
              </a:ext>
            </a:extLst>
          </p:cNvPr>
          <p:cNvSpPr txBox="1">
            <a:spLocks/>
          </p:cNvSpPr>
          <p:nvPr/>
        </p:nvSpPr>
        <p:spPr>
          <a:xfrm>
            <a:off x="9014791" y="5439565"/>
            <a:ext cx="3015665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atómica debido a que se puede descomponer en varias alergias, en la tabla evento, en la columna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número_sala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que tener en cuenta que un evento, se realiza en una sola sala.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soluci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ón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 crear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tabla denominada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endParaRPr lang="es-E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 en segunda Forma Normal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hemos no visto que ningún atributo de las tablas que se relacionen con su Primary Key.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5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NORMALIZADA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A404B70-F063-ABA2-651D-AE3536A6612D}"/>
              </a:ext>
            </a:extLst>
          </p:cNvPr>
          <p:cNvSpPr txBox="1">
            <a:spLocks/>
          </p:cNvSpPr>
          <p:nvPr/>
        </p:nvSpPr>
        <p:spPr>
          <a:xfrm>
            <a:off x="9014791" y="5439565"/>
            <a:ext cx="3015665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9837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FISICO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2FB15CD2-E031-92C8-5A26-0244E17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36" y="567267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0A8404C-1DD7-87DE-5231-8C36C028ACD6}"/>
              </a:ext>
            </a:extLst>
          </p:cNvPr>
          <p:cNvSpPr txBox="1">
            <a:spLocks/>
          </p:cNvSpPr>
          <p:nvPr/>
        </p:nvSpPr>
        <p:spPr>
          <a:xfrm>
            <a:off x="9262533" y="5735638"/>
            <a:ext cx="2929446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687</Words>
  <Application>Microsoft Office PowerPoint</Application>
  <PresentationFormat>Panorámica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TABLA NORMALIZADA</vt:lpstr>
      <vt:lpstr>MODELO FISICO</vt:lpstr>
      <vt:lpstr>SCRIPT DE CREACIÓN</vt:lpstr>
      <vt:lpstr>DICCIONARIO DE DATOS</vt:lpstr>
      <vt:lpstr>CONSULTAS SQL</vt:lpstr>
      <vt:lpstr>SUBPROGRAMAS PL/SQL</vt:lpstr>
      <vt:lpstr>RECURSOS EMPLEADOS / NECESARIOS</vt:lpstr>
      <vt:lpstr>TEMPORALIZACIÓN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Martín-Sonseca Alonso</cp:lastModifiedBy>
  <cp:revision>107</cp:revision>
  <dcterms:created xsi:type="dcterms:W3CDTF">2023-05-17T10:35:15Z</dcterms:created>
  <dcterms:modified xsi:type="dcterms:W3CDTF">2023-05-20T18:09:33Z</dcterms:modified>
</cp:coreProperties>
</file>