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65" r:id="rId8"/>
    <p:sldId id="272" r:id="rId9"/>
    <p:sldId id="264" r:id="rId10"/>
    <p:sldId id="27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odelos%20y%20Script/Scrip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/>
              <a:t>DEFENSA DEL PROYECTO INTERMODULAR DE BASES DE DATOS</a:t>
            </a:r>
            <a:endParaRPr lang="es-ES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</a:t>
            </a: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localizado</a:t>
            </a:r>
            <a:r>
              <a:rPr lang="en-US" sz="2000" dirty="0"/>
              <a:t> en la </a:t>
            </a:r>
            <a:r>
              <a:rPr lang="en-US" sz="2000" dirty="0" err="1"/>
              <a:t>capeta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u="sng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Modelos</a:t>
            </a:r>
            <a:r>
              <a:rPr lang="en-US" sz="2000" b="1" u="sng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 script&gt;Scripts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3B9C0-D4A8-770D-4B4B-EFE23F2B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CEF8-2BF0-C80E-1185-7C8325F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E2FA-8E19-45EE-3C4E-261D859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0CEC237-FF37-343F-EA8D-6F875C49250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7616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FAD18-B45A-4F9C-1A84-8FFF7FF1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SUBPROGRAMAS PL/SQL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1B1B6-CFE2-5FDB-FBBA-F62B2717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2F4078-35D2-4212-B4D0-1AF875308361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RECURSOS EMPLEADOS /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0E7BC-D3DF-2A35-E792-03BE1763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45F13-109F-DD1B-F498-C43C52D7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desea realizar una base de datos para una empresa de parques infantiles (parque de bolas o</a:t>
            </a:r>
            <a:r>
              <a:rPr lang="es-ES" sz="2000" spc="-23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similar). Normalmente estas empresas no tienen informatizadas las reservas, el acceso y las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cuentas y funcionan con una simple hoja de datos. Nuestro objetivo en este proyecto, es realizar la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 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97244"/>
              </p:ext>
            </p:extLst>
          </p:nvPr>
        </p:nvGraphicFramePr>
        <p:xfrm>
          <a:off x="5445457" y="1523290"/>
          <a:ext cx="6155141" cy="38351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406400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60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atómica debido a que se puede descomponer en varias alergias, en la tabla evento, en la columna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número_sala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que tener en cuenta que un evento, se realiza en una sola sala.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soluci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 crear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tabla denominada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endParaRPr lang="es-E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 en segunda Forma Normal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hemos no visto que ningún atributo de las tablas que se relacionen con su Primary Key.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5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NORMALIZADA</a:t>
            </a:r>
          </a:p>
        </p:txBody>
      </p:sp>
    </p:spTree>
    <p:extLst>
      <p:ext uri="{BB962C8B-B14F-4D97-AF65-F5344CB8AC3E}">
        <p14:creationId xmlns:p14="http://schemas.microsoft.com/office/powerpoint/2010/main" val="198372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FISICO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36" y="567267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519</Words>
  <Application>Microsoft Office PowerPoint</Application>
  <PresentationFormat>Panorámica</PresentationFormat>
  <Paragraphs>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TABLA NORMALIZADA</vt:lpstr>
      <vt:lpstr>MODELO FISICO</vt:lpstr>
      <vt:lpstr>SCRIPT DE CREACIÓN</vt:lpstr>
      <vt:lpstr>DICCIONARIO DE DATOS</vt:lpstr>
      <vt:lpstr>CONSULTAS SQL</vt:lpstr>
      <vt:lpstr>SUBPROGRAMAS PL/SQL</vt:lpstr>
      <vt:lpstr>RECURSOS EMPLEADOS / NECESARIOS</vt:lpstr>
      <vt:lpstr>TEMPORALIZACIÓN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Martín-Sonseca Alonso</cp:lastModifiedBy>
  <cp:revision>112</cp:revision>
  <dcterms:created xsi:type="dcterms:W3CDTF">2023-05-17T10:35:15Z</dcterms:created>
  <dcterms:modified xsi:type="dcterms:W3CDTF">2023-05-20T18:50:37Z</dcterms:modified>
</cp:coreProperties>
</file>