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a Lucca" userId="363d7eec4a61a34d" providerId="LiveId" clId="{2F295A09-8A35-413A-B160-CE2B9B87119F}"/>
    <pc:docChg chg="undo custSel addSld delSld modSld modMainMaster">
      <pc:chgData name="Mara Lucca" userId="363d7eec4a61a34d" providerId="LiveId" clId="{2F295A09-8A35-413A-B160-CE2B9B87119F}" dt="2017-08-20T23:02:43.623" v="5093" actId="1076"/>
      <pc:docMkLst>
        <pc:docMk/>
      </pc:docMkLst>
      <pc:sldChg chg="setBg">
        <pc:chgData name="Mara Lucca" userId="363d7eec4a61a34d" providerId="LiveId" clId="{2F295A09-8A35-413A-B160-CE2B9B87119F}" dt="2017-08-20T17:29:32.976" v="3750"/>
        <pc:sldMkLst>
          <pc:docMk/>
          <pc:sldMk cId="1445685155" sldId="257"/>
        </pc:sldMkLst>
      </pc:sldChg>
      <pc:sldChg chg="modSp setBg">
        <pc:chgData name="Mara Lucca" userId="363d7eec4a61a34d" providerId="LiveId" clId="{2F295A09-8A35-413A-B160-CE2B9B87119F}" dt="2017-08-20T17:29:39.785" v="3752"/>
        <pc:sldMkLst>
          <pc:docMk/>
          <pc:sldMk cId="3845079814" sldId="258"/>
        </pc:sldMkLst>
        <pc:spChg chg="mod">
          <ac:chgData name="Mara Lucca" userId="363d7eec4a61a34d" providerId="LiveId" clId="{2F295A09-8A35-413A-B160-CE2B9B87119F}" dt="2017-08-20T17:29:36.099" v="3751" actId="1076"/>
          <ac:spMkLst>
            <pc:docMk/>
            <pc:sldMk cId="3845079814" sldId="258"/>
            <ac:spMk id="4" creationId="{DD30762C-AB7C-4ADB-8F5C-EBE804F8CC2B}"/>
          </ac:spMkLst>
        </pc:spChg>
        <pc:graphicFrameChg chg="modGraphic">
          <ac:chgData name="Mara Lucca" userId="363d7eec4a61a34d" providerId="LiveId" clId="{2F295A09-8A35-413A-B160-CE2B9B87119F}" dt="2017-08-20T17:29:12.480" v="3749" actId="2166"/>
          <ac:graphicFrameMkLst>
            <pc:docMk/>
            <pc:sldMk cId="3845079814" sldId="258"/>
            <ac:graphicFrameMk id="2" creationId="{7B4AF241-D812-4494-8EBD-3229B93D81D0}"/>
          </ac:graphicFrameMkLst>
        </pc:graphicFrameChg>
      </pc:sldChg>
      <pc:sldChg chg="setBg">
        <pc:chgData name="Mara Lucca" userId="363d7eec4a61a34d" providerId="LiveId" clId="{2F295A09-8A35-413A-B160-CE2B9B87119F}" dt="2017-08-20T17:29:49.821" v="3754"/>
        <pc:sldMkLst>
          <pc:docMk/>
          <pc:sldMk cId="200454136" sldId="259"/>
        </pc:sldMkLst>
      </pc:sldChg>
      <pc:sldChg chg="setBg">
        <pc:chgData name="Mara Lucca" userId="363d7eec4a61a34d" providerId="LiveId" clId="{2F295A09-8A35-413A-B160-CE2B9B87119F}" dt="2017-08-20T17:29:56.519" v="3755"/>
        <pc:sldMkLst>
          <pc:docMk/>
          <pc:sldMk cId="2087459286" sldId="260"/>
        </pc:sldMkLst>
      </pc:sldChg>
      <pc:sldChg chg="setBg">
        <pc:chgData name="Mara Lucca" userId="363d7eec4a61a34d" providerId="LiveId" clId="{2F295A09-8A35-413A-B160-CE2B9B87119F}" dt="2017-08-20T17:30:01.514" v="3756"/>
        <pc:sldMkLst>
          <pc:docMk/>
          <pc:sldMk cId="1631185602" sldId="261"/>
        </pc:sldMkLst>
      </pc:sldChg>
      <pc:sldChg chg="add del">
        <pc:chgData name="Mara Lucca" userId="363d7eec4a61a34d" providerId="LiveId" clId="{2F295A09-8A35-413A-B160-CE2B9B87119F}" dt="2017-08-20T15:26:40.850" v="1"/>
        <pc:sldMkLst>
          <pc:docMk/>
          <pc:sldMk cId="218357720" sldId="262"/>
        </pc:sldMkLst>
      </pc:sldChg>
      <pc:sldChg chg="addSp delSp modSp add setBg">
        <pc:chgData name="Mara Lucca" userId="363d7eec4a61a34d" providerId="LiveId" clId="{2F295A09-8A35-413A-B160-CE2B9B87119F}" dt="2017-08-20T17:30:07.111" v="3757"/>
        <pc:sldMkLst>
          <pc:docMk/>
          <pc:sldMk cId="993825550" sldId="262"/>
        </pc:sldMkLst>
        <pc:spChg chg="del mod">
          <ac:chgData name="Mara Lucca" userId="363d7eec4a61a34d" providerId="LiveId" clId="{2F295A09-8A35-413A-B160-CE2B9B87119F}" dt="2017-08-20T15:26:57.140" v="12" actId="478"/>
          <ac:spMkLst>
            <pc:docMk/>
            <pc:sldMk cId="993825550" sldId="262"/>
            <ac:spMk id="2" creationId="{15E8B0B9-0E7D-4F97-A4DA-B5FC5C5902E6}"/>
          </ac:spMkLst>
        </pc:spChg>
        <pc:spChg chg="add del mod">
          <ac:chgData name="Mara Lucca" userId="363d7eec4a61a34d" providerId="LiveId" clId="{2F295A09-8A35-413A-B160-CE2B9B87119F}" dt="2017-08-20T15:27:00.545" v="13" actId="478"/>
          <ac:spMkLst>
            <pc:docMk/>
            <pc:sldMk cId="993825550" sldId="262"/>
            <ac:spMk id="4" creationId="{50247EB1-E85C-4440-840C-25ADC1A59138}"/>
          </ac:spMkLst>
        </pc:spChg>
        <pc:spChg chg="add mod">
          <ac:chgData name="Mara Lucca" userId="363d7eec4a61a34d" providerId="LiveId" clId="{2F295A09-8A35-413A-B160-CE2B9B87119F}" dt="2017-08-20T17:24:04.502" v="3235" actId="1038"/>
          <ac:spMkLst>
            <pc:docMk/>
            <pc:sldMk cId="993825550" sldId="262"/>
            <ac:spMk id="5" creationId="{E22372BC-D1CA-4120-B101-7EFC4F66D782}"/>
          </ac:spMkLst>
        </pc:spChg>
        <pc:spChg chg="add mod">
          <ac:chgData name="Mara Lucca" userId="363d7eec4a61a34d" providerId="LiveId" clId="{2F295A09-8A35-413A-B160-CE2B9B87119F}" dt="2017-08-20T15:43:22.481" v="432" actId="255"/>
          <ac:spMkLst>
            <pc:docMk/>
            <pc:sldMk cId="993825550" sldId="262"/>
            <ac:spMk id="8" creationId="{9E11585C-3C3C-4289-90FC-2A1FA0B532DF}"/>
          </ac:spMkLst>
        </pc:spChg>
        <pc:spChg chg="add del mod">
          <ac:chgData name="Mara Lucca" userId="363d7eec4a61a34d" providerId="LiveId" clId="{2F295A09-8A35-413A-B160-CE2B9B87119F}" dt="2017-08-20T15:28:07.597" v="33" actId="478"/>
          <ac:spMkLst>
            <pc:docMk/>
            <pc:sldMk cId="993825550" sldId="262"/>
            <ac:spMk id="9" creationId="{2448072E-6349-4C57-AAB0-AF6C7CE14B83}"/>
          </ac:spMkLst>
        </pc:spChg>
        <pc:spChg chg="add del mod">
          <ac:chgData name="Mara Lucca" userId="363d7eec4a61a34d" providerId="LiveId" clId="{2F295A09-8A35-413A-B160-CE2B9B87119F}" dt="2017-08-20T15:28:05.243" v="31" actId="478"/>
          <ac:spMkLst>
            <pc:docMk/>
            <pc:sldMk cId="993825550" sldId="262"/>
            <ac:spMk id="10" creationId="{10EDCF33-81E1-4DA2-8DFB-20AEC37FBDC0}"/>
          </ac:spMkLst>
        </pc:spChg>
        <pc:spChg chg="add del mod">
          <ac:chgData name="Mara Lucca" userId="363d7eec4a61a34d" providerId="LiveId" clId="{2F295A09-8A35-413A-B160-CE2B9B87119F}" dt="2017-08-20T15:28:06.781" v="32" actId="478"/>
          <ac:spMkLst>
            <pc:docMk/>
            <pc:sldMk cId="993825550" sldId="262"/>
            <ac:spMk id="11" creationId="{AB434F7D-D3A8-452B-B134-D966886B5B4A}"/>
          </ac:spMkLst>
        </pc:spChg>
        <pc:spChg chg="add mod">
          <ac:chgData name="Mara Lucca" userId="363d7eec4a61a34d" providerId="LiveId" clId="{2F295A09-8A35-413A-B160-CE2B9B87119F}" dt="2017-08-20T15:43:22.481" v="432" actId="255"/>
          <ac:spMkLst>
            <pc:docMk/>
            <pc:sldMk cId="993825550" sldId="262"/>
            <ac:spMk id="12" creationId="{0F4B01FF-A8C2-47F9-991E-8E1DEB351065}"/>
          </ac:spMkLst>
        </pc:spChg>
        <pc:spChg chg="add mod">
          <ac:chgData name="Mara Lucca" userId="363d7eec4a61a34d" providerId="LiveId" clId="{2F295A09-8A35-413A-B160-CE2B9B87119F}" dt="2017-08-20T15:43:22.481" v="432" actId="255"/>
          <ac:spMkLst>
            <pc:docMk/>
            <pc:sldMk cId="993825550" sldId="262"/>
            <ac:spMk id="13" creationId="{64C09FBA-56B5-433E-ADD9-543063FEC6F7}"/>
          </ac:spMkLst>
        </pc:spChg>
        <pc:spChg chg="add mod">
          <ac:chgData name="Mara Lucca" userId="363d7eec4a61a34d" providerId="LiveId" clId="{2F295A09-8A35-413A-B160-CE2B9B87119F}" dt="2017-08-20T15:43:22.481" v="432" actId="255"/>
          <ac:spMkLst>
            <pc:docMk/>
            <pc:sldMk cId="993825550" sldId="262"/>
            <ac:spMk id="14" creationId="{B781FDD0-676A-48F0-AB22-55A1D36B000B}"/>
          </ac:spMkLst>
        </pc:spChg>
        <pc:spChg chg="add del mod">
          <ac:chgData name="Mara Lucca" userId="363d7eec4a61a34d" providerId="LiveId" clId="{2F295A09-8A35-413A-B160-CE2B9B87119F}" dt="2017-08-20T15:31:01.397" v="108"/>
          <ac:spMkLst>
            <pc:docMk/>
            <pc:sldMk cId="993825550" sldId="262"/>
            <ac:spMk id="25" creationId="{8C2F768B-C1A6-4B8D-9736-94463234F777}"/>
          </ac:spMkLst>
        </pc:spChg>
        <pc:spChg chg="add mod">
          <ac:chgData name="Mara Lucca" userId="363d7eec4a61a34d" providerId="LiveId" clId="{2F295A09-8A35-413A-B160-CE2B9B87119F}" dt="2017-08-20T15:43:37.816" v="434" actId="1076"/>
          <ac:spMkLst>
            <pc:docMk/>
            <pc:sldMk cId="993825550" sldId="262"/>
            <ac:spMk id="26" creationId="{407A725C-2C79-4399-8741-8C24EF7A3994}"/>
          </ac:spMkLst>
        </pc:spChg>
        <pc:spChg chg="add mod">
          <ac:chgData name="Mara Lucca" userId="363d7eec4a61a34d" providerId="LiveId" clId="{2F295A09-8A35-413A-B160-CE2B9B87119F}" dt="2017-08-20T15:43:41.475" v="435" actId="1076"/>
          <ac:spMkLst>
            <pc:docMk/>
            <pc:sldMk cId="993825550" sldId="262"/>
            <ac:spMk id="27" creationId="{EB24E64D-9202-49FA-8CBC-28A0503A992C}"/>
          </ac:spMkLst>
        </pc:spChg>
        <pc:spChg chg="add mod">
          <ac:chgData name="Mara Lucca" userId="363d7eec4a61a34d" providerId="LiveId" clId="{2F295A09-8A35-413A-B160-CE2B9B87119F}" dt="2017-08-20T15:43:43.894" v="436" actId="1076"/>
          <ac:spMkLst>
            <pc:docMk/>
            <pc:sldMk cId="993825550" sldId="262"/>
            <ac:spMk id="28" creationId="{7EEEBEE8-FDC2-4850-8988-C428B1B379A5}"/>
          </ac:spMkLst>
        </pc:spChg>
        <pc:spChg chg="add mod">
          <ac:chgData name="Mara Lucca" userId="363d7eec4a61a34d" providerId="LiveId" clId="{2F295A09-8A35-413A-B160-CE2B9B87119F}" dt="2017-08-20T15:43:52.044" v="438" actId="1076"/>
          <ac:spMkLst>
            <pc:docMk/>
            <pc:sldMk cId="993825550" sldId="262"/>
            <ac:spMk id="29" creationId="{DD86A13F-707D-459C-ADCF-519AA1EFD06B}"/>
          </ac:spMkLst>
        </pc:spChg>
        <pc:spChg chg="add mod">
          <ac:chgData name="Mara Lucca" userId="363d7eec4a61a34d" providerId="LiveId" clId="{2F295A09-8A35-413A-B160-CE2B9B87119F}" dt="2017-08-20T15:41:47.146" v="427"/>
          <ac:spMkLst>
            <pc:docMk/>
            <pc:sldMk cId="993825550" sldId="262"/>
            <ac:spMk id="59" creationId="{2F702F9A-1A03-44BD-B236-5DDCE6D0B9DB}"/>
          </ac:spMkLst>
        </pc:spChg>
        <pc:spChg chg="add mod">
          <ac:chgData name="Mara Lucca" userId="363d7eec4a61a34d" providerId="LiveId" clId="{2F295A09-8A35-413A-B160-CE2B9B87119F}" dt="2017-08-20T15:41:47.146" v="427"/>
          <ac:spMkLst>
            <pc:docMk/>
            <pc:sldMk cId="993825550" sldId="262"/>
            <ac:spMk id="60" creationId="{D5E324B5-C012-4071-BC88-DE7EB929BB43}"/>
          </ac:spMkLst>
        </pc:spChg>
        <pc:spChg chg="add mod">
          <ac:chgData name="Mara Lucca" userId="363d7eec4a61a34d" providerId="LiveId" clId="{2F295A09-8A35-413A-B160-CE2B9B87119F}" dt="2017-08-20T15:41:47.146" v="427"/>
          <ac:spMkLst>
            <pc:docMk/>
            <pc:sldMk cId="993825550" sldId="262"/>
            <ac:spMk id="61" creationId="{A0F194EE-D674-4C5E-8FB8-5CFDCA08F100}"/>
          </ac:spMkLst>
        </pc:spChg>
        <pc:cxnChg chg="add del mod">
          <ac:chgData name="Mara Lucca" userId="363d7eec4a61a34d" providerId="LiveId" clId="{2F295A09-8A35-413A-B160-CE2B9B87119F}" dt="2017-08-20T15:38:11.842" v="365" actId="478"/>
          <ac:cxnSpMkLst>
            <pc:docMk/>
            <pc:sldMk cId="993825550" sldId="262"/>
            <ac:cxnSpMk id="7" creationId="{D38F37FB-72F4-47F8-9929-AD2157AE7213}"/>
          </ac:cxnSpMkLst>
        </pc:cxnChg>
        <pc:cxnChg chg="add del mod">
          <ac:chgData name="Mara Lucca" userId="363d7eec4a61a34d" providerId="LiveId" clId="{2F295A09-8A35-413A-B160-CE2B9B87119F}" dt="2017-08-20T15:36:36.539" v="346" actId="478"/>
          <ac:cxnSpMkLst>
            <pc:docMk/>
            <pc:sldMk cId="993825550" sldId="262"/>
            <ac:cxnSpMk id="17" creationId="{F24E2851-4342-4A7D-A1EF-C27F07086DD1}"/>
          </ac:cxnSpMkLst>
        </pc:cxnChg>
        <pc:cxnChg chg="add del mod">
          <ac:chgData name="Mara Lucca" userId="363d7eec4a61a34d" providerId="LiveId" clId="{2F295A09-8A35-413A-B160-CE2B9B87119F}" dt="2017-08-20T15:34:36.218" v="303" actId="478"/>
          <ac:cxnSpMkLst>
            <pc:docMk/>
            <pc:sldMk cId="993825550" sldId="262"/>
            <ac:cxnSpMk id="20" creationId="{0EC8910C-64A0-45D7-B343-852A41B87323}"/>
          </ac:cxnSpMkLst>
        </pc:cxnChg>
        <pc:cxnChg chg="add del mod">
          <ac:chgData name="Mara Lucca" userId="363d7eec4a61a34d" providerId="LiveId" clId="{2F295A09-8A35-413A-B160-CE2B9B87119F}" dt="2017-08-20T15:34:53.276" v="306" actId="478"/>
          <ac:cxnSpMkLst>
            <pc:docMk/>
            <pc:sldMk cId="993825550" sldId="262"/>
            <ac:cxnSpMk id="22" creationId="{CAFA73BF-A914-4055-B9B5-296F951C85E0}"/>
          </ac:cxnSpMkLst>
        </pc:cxnChg>
        <pc:cxnChg chg="add del mod">
          <ac:chgData name="Mara Lucca" userId="363d7eec4a61a34d" providerId="LiveId" clId="{2F295A09-8A35-413A-B160-CE2B9B87119F}" dt="2017-08-20T15:34:56.037" v="307" actId="478"/>
          <ac:cxnSpMkLst>
            <pc:docMk/>
            <pc:sldMk cId="993825550" sldId="262"/>
            <ac:cxnSpMk id="23" creationId="{83FA6486-47D0-42A6-BF28-3C8E2EF83835}"/>
          </ac:cxnSpMkLst>
        </pc:cxnChg>
        <pc:cxnChg chg="add del mod">
          <ac:chgData name="Mara Lucca" userId="363d7eec4a61a34d" providerId="LiveId" clId="{2F295A09-8A35-413A-B160-CE2B9B87119F}" dt="2017-08-20T15:34:58.881" v="308" actId="478"/>
          <ac:cxnSpMkLst>
            <pc:docMk/>
            <pc:sldMk cId="993825550" sldId="262"/>
            <ac:cxnSpMk id="24" creationId="{CE87A3FF-C295-47DF-B8A2-58E3D9169C1B}"/>
          </ac:cxnSpMkLst>
        </pc:cxnChg>
        <pc:cxnChg chg="add mod">
          <ac:chgData name="Mara Lucca" userId="363d7eec4a61a34d" providerId="LiveId" clId="{2F295A09-8A35-413A-B160-CE2B9B87119F}" dt="2017-08-20T15:44:06.746" v="440" actId="14100"/>
          <ac:cxnSpMkLst>
            <pc:docMk/>
            <pc:sldMk cId="993825550" sldId="262"/>
            <ac:cxnSpMk id="30" creationId="{19A1D208-EF63-4799-BE08-4AAEBF657F48}"/>
          </ac:cxnSpMkLst>
        </pc:cxnChg>
        <pc:cxnChg chg="add del mod">
          <ac:chgData name="Mara Lucca" userId="363d7eec4a61a34d" providerId="LiveId" clId="{2F295A09-8A35-413A-B160-CE2B9B87119F}" dt="2017-08-20T15:39:29.379" v="400" actId="478"/>
          <ac:cxnSpMkLst>
            <pc:docMk/>
            <pc:sldMk cId="993825550" sldId="262"/>
            <ac:cxnSpMk id="31" creationId="{B872773E-F049-421E-9EBC-DDC8B3E66FFC}"/>
          </ac:cxnSpMkLst>
        </pc:cxnChg>
        <pc:cxnChg chg="add del mod">
          <ac:chgData name="Mara Lucca" userId="363d7eec4a61a34d" providerId="LiveId" clId="{2F295A09-8A35-413A-B160-CE2B9B87119F}" dt="2017-08-20T15:39:32.481" v="401" actId="478"/>
          <ac:cxnSpMkLst>
            <pc:docMk/>
            <pc:sldMk cId="993825550" sldId="262"/>
            <ac:cxnSpMk id="32" creationId="{322FB42A-14A9-4A10-B5C7-BEA2FD887651}"/>
          </ac:cxnSpMkLst>
        </pc:cxnChg>
        <pc:cxnChg chg="add del mod">
          <ac:chgData name="Mara Lucca" userId="363d7eec4a61a34d" providerId="LiveId" clId="{2F295A09-8A35-413A-B160-CE2B9B87119F}" dt="2017-08-20T15:38:06.060" v="360" actId="478"/>
          <ac:cxnSpMkLst>
            <pc:docMk/>
            <pc:sldMk cId="993825550" sldId="262"/>
            <ac:cxnSpMk id="33" creationId="{DE80E7E2-0950-457D-9541-61DA26279359}"/>
          </ac:cxnSpMkLst>
        </pc:cxnChg>
        <pc:cxnChg chg="add del mod">
          <ac:chgData name="Mara Lucca" userId="363d7eec4a61a34d" providerId="LiveId" clId="{2F295A09-8A35-413A-B160-CE2B9B87119F}" dt="2017-08-20T15:38:10.495" v="364" actId="478"/>
          <ac:cxnSpMkLst>
            <pc:docMk/>
            <pc:sldMk cId="993825550" sldId="262"/>
            <ac:cxnSpMk id="34" creationId="{5BCC7D45-C1C9-42CF-A46B-3D00169C7A17}"/>
          </ac:cxnSpMkLst>
        </pc:cxnChg>
        <pc:cxnChg chg="add del mod">
          <ac:chgData name="Mara Lucca" userId="363d7eec4a61a34d" providerId="LiveId" clId="{2F295A09-8A35-413A-B160-CE2B9B87119F}" dt="2017-08-20T15:38:08.750" v="363" actId="478"/>
          <ac:cxnSpMkLst>
            <pc:docMk/>
            <pc:sldMk cId="993825550" sldId="262"/>
            <ac:cxnSpMk id="35" creationId="{AF099296-58FB-4F33-A1CF-964C8CB4D877}"/>
          </ac:cxnSpMkLst>
        </pc:cxnChg>
        <pc:cxnChg chg="add del mod">
          <ac:chgData name="Mara Lucca" userId="363d7eec4a61a34d" providerId="LiveId" clId="{2F295A09-8A35-413A-B160-CE2B9B87119F}" dt="2017-08-20T15:38:07.612" v="361" actId="478"/>
          <ac:cxnSpMkLst>
            <pc:docMk/>
            <pc:sldMk cId="993825550" sldId="262"/>
            <ac:cxnSpMk id="36" creationId="{970F112E-67B9-45F5-BA67-A341E2F862BE}"/>
          </ac:cxnSpMkLst>
        </pc:cxnChg>
        <pc:cxnChg chg="add mod">
          <ac:chgData name="Mara Lucca" userId="363d7eec4a61a34d" providerId="LiveId" clId="{2F295A09-8A35-413A-B160-CE2B9B87119F}" dt="2017-08-20T15:42:36.279" v="428"/>
          <ac:cxnSpMkLst>
            <pc:docMk/>
            <pc:sldMk cId="993825550" sldId="262"/>
            <ac:cxnSpMk id="38" creationId="{06F0CBBB-619D-4F28-A5BC-B48E85BB2E44}"/>
          </ac:cxnSpMkLst>
        </pc:cxnChg>
        <pc:cxnChg chg="add mod">
          <ac:chgData name="Mara Lucca" userId="363d7eec4a61a34d" providerId="LiveId" clId="{2F295A09-8A35-413A-B160-CE2B9B87119F}" dt="2017-08-20T15:42:36.279" v="428"/>
          <ac:cxnSpMkLst>
            <pc:docMk/>
            <pc:sldMk cId="993825550" sldId="262"/>
            <ac:cxnSpMk id="40" creationId="{4CDB7817-E98A-4B47-8F7A-623B0D682483}"/>
          </ac:cxnSpMkLst>
        </pc:cxnChg>
        <pc:cxnChg chg="add mod">
          <ac:chgData name="Mara Lucca" userId="363d7eec4a61a34d" providerId="LiveId" clId="{2F295A09-8A35-413A-B160-CE2B9B87119F}" dt="2017-08-20T15:42:36.279" v="428"/>
          <ac:cxnSpMkLst>
            <pc:docMk/>
            <pc:sldMk cId="993825550" sldId="262"/>
            <ac:cxnSpMk id="41" creationId="{570AB998-3C76-49F2-B16E-E05961B0C7CD}"/>
          </ac:cxnSpMkLst>
        </pc:cxnChg>
        <pc:cxnChg chg="add mod">
          <ac:chgData name="Mara Lucca" userId="363d7eec4a61a34d" providerId="LiveId" clId="{2F295A09-8A35-413A-B160-CE2B9B87119F}" dt="2017-08-20T15:42:36.279" v="428"/>
          <ac:cxnSpMkLst>
            <pc:docMk/>
            <pc:sldMk cId="993825550" sldId="262"/>
            <ac:cxnSpMk id="42" creationId="{0EAE3BAF-A311-486F-BC92-4FE477B4C282}"/>
          </ac:cxnSpMkLst>
        </pc:cxnChg>
        <pc:cxnChg chg="add mod">
          <ac:chgData name="Mara Lucca" userId="363d7eec4a61a34d" providerId="LiveId" clId="{2F295A09-8A35-413A-B160-CE2B9B87119F}" dt="2017-08-20T15:42:36.279" v="428"/>
          <ac:cxnSpMkLst>
            <pc:docMk/>
            <pc:sldMk cId="993825550" sldId="262"/>
            <ac:cxnSpMk id="45" creationId="{B5220BAC-6523-4994-9DCD-E702B736F271}"/>
          </ac:cxnSpMkLst>
        </pc:cxnChg>
        <pc:cxnChg chg="add del mod">
          <ac:chgData name="Mara Lucca" userId="363d7eec4a61a34d" providerId="LiveId" clId="{2F295A09-8A35-413A-B160-CE2B9B87119F}" dt="2017-08-20T15:38:23.981" v="367"/>
          <ac:cxnSpMkLst>
            <pc:docMk/>
            <pc:sldMk cId="993825550" sldId="262"/>
            <ac:cxnSpMk id="47" creationId="{C2D2DB80-BB44-487C-9452-F095C8DD29E5}"/>
          </ac:cxnSpMkLst>
        </pc:cxnChg>
        <pc:cxnChg chg="add mod">
          <ac:chgData name="Mara Lucca" userId="363d7eec4a61a34d" providerId="LiveId" clId="{2F295A09-8A35-413A-B160-CE2B9B87119F}" dt="2017-08-20T15:41:30.964" v="426"/>
          <ac:cxnSpMkLst>
            <pc:docMk/>
            <pc:sldMk cId="993825550" sldId="262"/>
            <ac:cxnSpMk id="49" creationId="{99B7C074-7B05-4CBA-A4FE-27391AC179FD}"/>
          </ac:cxnSpMkLst>
        </pc:cxnChg>
        <pc:cxnChg chg="add mod">
          <ac:chgData name="Mara Lucca" userId="363d7eec4a61a34d" providerId="LiveId" clId="{2F295A09-8A35-413A-B160-CE2B9B87119F}" dt="2017-08-20T15:42:36.279" v="428"/>
          <ac:cxnSpMkLst>
            <pc:docMk/>
            <pc:sldMk cId="993825550" sldId="262"/>
            <ac:cxnSpMk id="50" creationId="{5284E920-6C2B-4247-AF34-F3DCB0801698}"/>
          </ac:cxnSpMkLst>
        </pc:cxnChg>
        <pc:cxnChg chg="add mod">
          <ac:chgData name="Mara Lucca" userId="363d7eec4a61a34d" providerId="LiveId" clId="{2F295A09-8A35-413A-B160-CE2B9B87119F}" dt="2017-08-20T15:41:30.964" v="426"/>
          <ac:cxnSpMkLst>
            <pc:docMk/>
            <pc:sldMk cId="993825550" sldId="262"/>
            <ac:cxnSpMk id="51" creationId="{399A23D4-EB6F-441B-AB1C-23A2099A4296}"/>
          </ac:cxnSpMkLst>
        </pc:cxnChg>
        <pc:cxnChg chg="add mod">
          <ac:chgData name="Mara Lucca" userId="363d7eec4a61a34d" providerId="LiveId" clId="{2F295A09-8A35-413A-B160-CE2B9B87119F}" dt="2017-08-20T15:41:30.964" v="426"/>
          <ac:cxnSpMkLst>
            <pc:docMk/>
            <pc:sldMk cId="993825550" sldId="262"/>
            <ac:cxnSpMk id="52" creationId="{AD332E46-EEBB-4521-80F6-BD74FB92B419}"/>
          </ac:cxnSpMkLst>
        </pc:cxnChg>
        <pc:cxnChg chg="add mod">
          <ac:chgData name="Mara Lucca" userId="363d7eec4a61a34d" providerId="LiveId" clId="{2F295A09-8A35-413A-B160-CE2B9B87119F}" dt="2017-08-20T17:24:04.502" v="3235" actId="1038"/>
          <ac:cxnSpMkLst>
            <pc:docMk/>
            <pc:sldMk cId="993825550" sldId="262"/>
            <ac:cxnSpMk id="53" creationId="{49992F41-EFFB-471A-B43D-B299C546C195}"/>
          </ac:cxnSpMkLst>
        </pc:cxnChg>
        <pc:cxnChg chg="add mod">
          <ac:chgData name="Mara Lucca" userId="363d7eec4a61a34d" providerId="LiveId" clId="{2F295A09-8A35-413A-B160-CE2B9B87119F}" dt="2017-08-20T15:41:30.964" v="426"/>
          <ac:cxnSpMkLst>
            <pc:docMk/>
            <pc:sldMk cId="993825550" sldId="262"/>
            <ac:cxnSpMk id="55" creationId="{B11C2663-AE8F-4B2D-B542-D14145270959}"/>
          </ac:cxnSpMkLst>
        </pc:cxnChg>
        <pc:cxnChg chg="add mod">
          <ac:chgData name="Mara Lucca" userId="363d7eec4a61a34d" providerId="LiveId" clId="{2F295A09-8A35-413A-B160-CE2B9B87119F}" dt="2017-08-20T15:43:58.109" v="439" actId="1076"/>
          <ac:cxnSpMkLst>
            <pc:docMk/>
            <pc:sldMk cId="993825550" sldId="262"/>
            <ac:cxnSpMk id="56" creationId="{49125275-225E-48F7-984C-04C91FDD328B}"/>
          </ac:cxnSpMkLst>
        </pc:cxnChg>
        <pc:cxnChg chg="add mod">
          <ac:chgData name="Mara Lucca" userId="363d7eec4a61a34d" providerId="LiveId" clId="{2F295A09-8A35-413A-B160-CE2B9B87119F}" dt="2017-08-20T15:43:27.975" v="433" actId="1076"/>
          <ac:cxnSpMkLst>
            <pc:docMk/>
            <pc:sldMk cId="993825550" sldId="262"/>
            <ac:cxnSpMk id="57" creationId="{C894EA7E-A867-4987-BA69-9E8E3296AFF3}"/>
          </ac:cxnSpMkLst>
        </pc:cxnChg>
        <pc:cxnChg chg="add mod">
          <ac:chgData name="Mara Lucca" userId="363d7eec4a61a34d" providerId="LiveId" clId="{2F295A09-8A35-413A-B160-CE2B9B87119F}" dt="2017-08-20T15:43:47.497" v="437" actId="1076"/>
          <ac:cxnSpMkLst>
            <pc:docMk/>
            <pc:sldMk cId="993825550" sldId="262"/>
            <ac:cxnSpMk id="58" creationId="{32607EC2-C2C8-4F9C-B440-51DC0637920A}"/>
          </ac:cxnSpMkLst>
        </pc:cxnChg>
        <pc:cxnChg chg="add mod">
          <ac:chgData name="Mara Lucca" userId="363d7eec4a61a34d" providerId="LiveId" clId="{2F295A09-8A35-413A-B160-CE2B9B87119F}" dt="2017-08-20T15:41:47.146" v="427"/>
          <ac:cxnSpMkLst>
            <pc:docMk/>
            <pc:sldMk cId="993825550" sldId="262"/>
            <ac:cxnSpMk id="62" creationId="{9C4B94DC-EE6B-4B21-85ED-9525EE3E4F99}"/>
          </ac:cxnSpMkLst>
        </pc:cxnChg>
        <pc:cxnChg chg="add mod">
          <ac:chgData name="Mara Lucca" userId="363d7eec4a61a34d" providerId="LiveId" clId="{2F295A09-8A35-413A-B160-CE2B9B87119F}" dt="2017-08-20T15:41:47.146" v="427"/>
          <ac:cxnSpMkLst>
            <pc:docMk/>
            <pc:sldMk cId="993825550" sldId="262"/>
            <ac:cxnSpMk id="63" creationId="{58953AAC-F1DB-4BAA-BC27-4D9600D9D7EA}"/>
          </ac:cxnSpMkLst>
        </pc:cxnChg>
        <pc:cxnChg chg="add mod">
          <ac:chgData name="Mara Lucca" userId="363d7eec4a61a34d" providerId="LiveId" clId="{2F295A09-8A35-413A-B160-CE2B9B87119F}" dt="2017-08-20T15:41:47.146" v="427"/>
          <ac:cxnSpMkLst>
            <pc:docMk/>
            <pc:sldMk cId="993825550" sldId="262"/>
            <ac:cxnSpMk id="64" creationId="{E5ADDF25-E7BD-4D2C-9FB3-2A2D1DC73065}"/>
          </ac:cxnSpMkLst>
        </pc:cxnChg>
        <pc:cxnChg chg="add mod">
          <ac:chgData name="Mara Lucca" userId="363d7eec4a61a34d" providerId="LiveId" clId="{2F295A09-8A35-413A-B160-CE2B9B87119F}" dt="2017-08-20T15:41:47.146" v="427"/>
          <ac:cxnSpMkLst>
            <pc:docMk/>
            <pc:sldMk cId="993825550" sldId="262"/>
            <ac:cxnSpMk id="65" creationId="{E12FF1FF-5AE1-4727-B125-3C155B2599F7}"/>
          </ac:cxnSpMkLst>
        </pc:cxnChg>
        <pc:cxnChg chg="add mod">
          <ac:chgData name="Mara Lucca" userId="363d7eec4a61a34d" providerId="LiveId" clId="{2F295A09-8A35-413A-B160-CE2B9B87119F}" dt="2017-08-20T15:41:47.146" v="427"/>
          <ac:cxnSpMkLst>
            <pc:docMk/>
            <pc:sldMk cId="993825550" sldId="262"/>
            <ac:cxnSpMk id="66" creationId="{901037BB-0A18-4A3D-BD4A-F4680EAF22C9}"/>
          </ac:cxnSpMkLst>
        </pc:cxnChg>
        <pc:cxnChg chg="add mod">
          <ac:chgData name="Mara Lucca" userId="363d7eec4a61a34d" providerId="LiveId" clId="{2F295A09-8A35-413A-B160-CE2B9B87119F}" dt="2017-08-20T15:41:47.146" v="427"/>
          <ac:cxnSpMkLst>
            <pc:docMk/>
            <pc:sldMk cId="993825550" sldId="262"/>
            <ac:cxnSpMk id="67" creationId="{BCE615EC-43E1-4930-9E6E-F39EEC6CDCD5}"/>
          </ac:cxnSpMkLst>
        </pc:cxnChg>
        <pc:cxnChg chg="add mod">
          <ac:chgData name="Mara Lucca" userId="363d7eec4a61a34d" providerId="LiveId" clId="{2F295A09-8A35-413A-B160-CE2B9B87119F}" dt="2017-08-20T15:41:47.146" v="427"/>
          <ac:cxnSpMkLst>
            <pc:docMk/>
            <pc:sldMk cId="993825550" sldId="262"/>
            <ac:cxnSpMk id="68" creationId="{87B22D8E-BE2A-46F7-9E1E-5A8EC5556CD0}"/>
          </ac:cxnSpMkLst>
        </pc:cxnChg>
      </pc:sldChg>
      <pc:sldChg chg="addSp delSp modSp add setBg">
        <pc:chgData name="Mara Lucca" userId="363d7eec4a61a34d" providerId="LiveId" clId="{2F295A09-8A35-413A-B160-CE2B9B87119F}" dt="2017-08-20T17:30:12.701" v="3758"/>
        <pc:sldMkLst>
          <pc:docMk/>
          <pc:sldMk cId="1723455927" sldId="263"/>
        </pc:sldMkLst>
        <pc:spChg chg="del mod">
          <ac:chgData name="Mara Lucca" userId="363d7eec4a61a34d" providerId="LiveId" clId="{2F295A09-8A35-413A-B160-CE2B9B87119F}" dt="2017-08-20T16:32:27.357" v="761" actId="478"/>
          <ac:spMkLst>
            <pc:docMk/>
            <pc:sldMk cId="1723455927" sldId="263"/>
            <ac:spMk id="2" creationId="{E6AB5D73-D2C7-480C-87D6-F5F81C9DDBB9}"/>
          </ac:spMkLst>
        </pc:spChg>
        <pc:spChg chg="add mod">
          <ac:chgData name="Mara Lucca" userId="363d7eec4a61a34d" providerId="LiveId" clId="{2F295A09-8A35-413A-B160-CE2B9B87119F}" dt="2017-08-20T17:17:25.530" v="2781" actId="20577"/>
          <ac:spMkLst>
            <pc:docMk/>
            <pc:sldMk cId="1723455927" sldId="263"/>
            <ac:spMk id="3" creationId="{50106BA9-67F5-490E-BD27-199820E01EC4}"/>
          </ac:spMkLst>
        </pc:spChg>
        <pc:spChg chg="add mod">
          <ac:chgData name="Mara Lucca" userId="363d7eec4a61a34d" providerId="LiveId" clId="{2F295A09-8A35-413A-B160-CE2B9B87119F}" dt="2017-08-20T16:32:48.107" v="777" actId="313"/>
          <ac:spMkLst>
            <pc:docMk/>
            <pc:sldMk cId="1723455927" sldId="263"/>
            <ac:spMk id="13" creationId="{103BFCA0-C651-48B7-9EE5-D9ABA6C85D1C}"/>
          </ac:spMkLst>
        </pc:spChg>
        <pc:picChg chg="add del mod">
          <ac:chgData name="Mara Lucca" userId="363d7eec4a61a34d" providerId="LiveId" clId="{2F295A09-8A35-413A-B160-CE2B9B87119F}" dt="2017-08-20T16:31:28.913" v="748" actId="478"/>
          <ac:picMkLst>
            <pc:docMk/>
            <pc:sldMk cId="1723455927" sldId="263"/>
            <ac:picMk id="5" creationId="{D5F69977-CC4E-4F5E-A2F0-44C034A0394E}"/>
          </ac:picMkLst>
        </pc:picChg>
        <pc:picChg chg="add del mod">
          <ac:chgData name="Mara Lucca" userId="363d7eec4a61a34d" providerId="LiveId" clId="{2F295A09-8A35-413A-B160-CE2B9B87119F}" dt="2017-08-20T16:31:40.174" v="750" actId="478"/>
          <ac:picMkLst>
            <pc:docMk/>
            <pc:sldMk cId="1723455927" sldId="263"/>
            <ac:picMk id="7" creationId="{80930EA5-A02C-4C03-A39C-3DF5FD3C6F58}"/>
          </ac:picMkLst>
        </pc:picChg>
        <pc:picChg chg="add del mod">
          <ac:chgData name="Mara Lucca" userId="363d7eec4a61a34d" providerId="LiveId" clId="{2F295A09-8A35-413A-B160-CE2B9B87119F}" dt="2017-08-20T16:31:48.417" v="752" actId="478"/>
          <ac:picMkLst>
            <pc:docMk/>
            <pc:sldMk cId="1723455927" sldId="263"/>
            <ac:picMk id="9" creationId="{74A02A38-201A-49F1-A623-F6B0B67BCFA0}"/>
          </ac:picMkLst>
        </pc:picChg>
        <pc:picChg chg="add mod">
          <ac:chgData name="Mara Lucca" userId="363d7eec4a61a34d" providerId="LiveId" clId="{2F295A09-8A35-413A-B160-CE2B9B87119F}" dt="2017-08-20T17:04:23.314" v="2715" actId="1076"/>
          <ac:picMkLst>
            <pc:docMk/>
            <pc:sldMk cId="1723455927" sldId="263"/>
            <ac:picMk id="11" creationId="{FEB3C419-084F-4AD6-9535-76D3606EF738}"/>
          </ac:picMkLst>
        </pc:picChg>
      </pc:sldChg>
      <pc:sldChg chg="addSp delSp modSp add mod setBg">
        <pc:chgData name="Mara Lucca" userId="363d7eec4a61a34d" providerId="LiveId" clId="{2F295A09-8A35-413A-B160-CE2B9B87119F}" dt="2017-08-20T23:02:43.623" v="5093" actId="1076"/>
        <pc:sldMkLst>
          <pc:docMk/>
          <pc:sldMk cId="2573544704" sldId="264"/>
        </pc:sldMkLst>
        <pc:spChg chg="del">
          <ac:chgData name="Mara Lucca" userId="363d7eec4a61a34d" providerId="LiveId" clId="{2F295A09-8A35-413A-B160-CE2B9B87119F}" dt="2017-08-20T17:17:39.432" v="2783" actId="478"/>
          <ac:spMkLst>
            <pc:docMk/>
            <pc:sldMk cId="2573544704" sldId="264"/>
            <ac:spMk id="2" creationId="{FBB9BEEC-87D6-482F-AFE7-C5C060F1AE04}"/>
          </ac:spMkLst>
        </pc:spChg>
        <pc:spChg chg="add mod ord">
          <ac:chgData name="Mara Lucca" userId="363d7eec4a61a34d" providerId="LiveId" clId="{2F295A09-8A35-413A-B160-CE2B9B87119F}" dt="2017-08-20T17:41:15.564" v="4672" actId="255"/>
          <ac:spMkLst>
            <pc:docMk/>
            <pc:sldMk cId="2573544704" sldId="264"/>
            <ac:spMk id="3" creationId="{85A647FE-9123-4D40-9D54-95C29525515A}"/>
          </ac:spMkLst>
        </pc:spChg>
        <pc:spChg chg="add mod">
          <ac:chgData name="Mara Lucca" userId="363d7eec4a61a34d" providerId="LiveId" clId="{2F295A09-8A35-413A-B160-CE2B9B87119F}" dt="2017-08-20T23:02:43.623" v="5093" actId="1076"/>
          <ac:spMkLst>
            <pc:docMk/>
            <pc:sldMk cId="2573544704" sldId="264"/>
            <ac:spMk id="5" creationId="{DA22129C-4DD9-4738-8249-3925A31CE37D}"/>
          </ac:spMkLst>
        </pc:spChg>
        <pc:spChg chg="add del">
          <ac:chgData name="Mara Lucca" userId="363d7eec4a61a34d" providerId="LiveId" clId="{2F295A09-8A35-413A-B160-CE2B9B87119F}" dt="2017-08-20T17:18:35.897" v="2799" actId="26606"/>
          <ac:spMkLst>
            <pc:docMk/>
            <pc:sldMk cId="2573544704" sldId="264"/>
            <ac:spMk id="9" creationId="{00000000-0000-0000-0000-000000000000}"/>
          </ac:spMkLst>
        </pc:spChg>
        <pc:spChg chg="add del">
          <ac:chgData name="Mara Lucca" userId="363d7eec4a61a34d" providerId="LiveId" clId="{2F295A09-8A35-413A-B160-CE2B9B87119F}" dt="2017-08-20T17:18:35.897" v="2799" actId="26606"/>
          <ac:spMkLst>
            <pc:docMk/>
            <pc:sldMk cId="2573544704" sldId="264"/>
            <ac:spMk id="11" creationId="{00000000-0000-0000-0000-000000000000}"/>
          </ac:spMkLst>
        </pc:spChg>
        <pc:spChg chg="add del">
          <ac:chgData name="Mara Lucca" userId="363d7eec4a61a34d" providerId="LiveId" clId="{2F295A09-8A35-413A-B160-CE2B9B87119F}" dt="2017-08-20T17:18:35.897" v="2799" actId="26606"/>
          <ac:spMkLst>
            <pc:docMk/>
            <pc:sldMk cId="2573544704" sldId="264"/>
            <ac:spMk id="13" creationId="{00000000-0000-0000-0000-000000000000}"/>
          </ac:spMkLst>
        </pc:spChg>
        <pc:picChg chg="add del mod">
          <ac:chgData name="Mara Lucca" userId="363d7eec4a61a34d" providerId="LiveId" clId="{2F295A09-8A35-413A-B160-CE2B9B87119F}" dt="2017-08-20T23:02:37.384" v="5092" actId="1076"/>
          <ac:picMkLst>
            <pc:docMk/>
            <pc:sldMk cId="2573544704" sldId="264"/>
            <ac:picMk id="4" creationId="{B8E00C00-E083-4C62-807A-2DE75BBE52E0}"/>
          </ac:picMkLst>
        </pc:picChg>
      </pc:sldChg>
      <pc:sldChg chg="addSp delSp modSp add setBg">
        <pc:chgData name="Mara Lucca" userId="363d7eec4a61a34d" providerId="LiveId" clId="{2F295A09-8A35-413A-B160-CE2B9B87119F}" dt="2017-08-20T23:02:32.248" v="5091" actId="1076"/>
        <pc:sldMkLst>
          <pc:docMk/>
          <pc:sldMk cId="610751047" sldId="265"/>
        </pc:sldMkLst>
        <pc:spChg chg="del">
          <ac:chgData name="Mara Lucca" userId="363d7eec4a61a34d" providerId="LiveId" clId="{2F295A09-8A35-413A-B160-CE2B9B87119F}" dt="2017-08-20T17:31:04.428" v="3762" actId="478"/>
          <ac:spMkLst>
            <pc:docMk/>
            <pc:sldMk cId="610751047" sldId="265"/>
            <ac:spMk id="2" creationId="{0F67A0C8-A779-488F-B71E-126C52EC3E0A}"/>
          </ac:spMkLst>
        </pc:spChg>
        <pc:spChg chg="add mod">
          <ac:chgData name="Mara Lucca" userId="363d7eec4a61a34d" providerId="LiveId" clId="{2F295A09-8A35-413A-B160-CE2B9B87119F}" dt="2017-08-20T17:41:24.482" v="4674" actId="255"/>
          <ac:spMkLst>
            <pc:docMk/>
            <pc:sldMk cId="610751047" sldId="265"/>
            <ac:spMk id="3" creationId="{748228FB-D4B9-461A-814F-EBCC6BABD9CD}"/>
          </ac:spMkLst>
        </pc:spChg>
        <pc:spChg chg="add mod">
          <ac:chgData name="Mara Lucca" userId="363d7eec4a61a34d" providerId="LiveId" clId="{2F295A09-8A35-413A-B160-CE2B9B87119F}" dt="2017-08-20T23:02:32.248" v="5091" actId="1076"/>
          <ac:spMkLst>
            <pc:docMk/>
            <pc:sldMk cId="610751047" sldId="265"/>
            <ac:spMk id="5" creationId="{14BEFCA3-5259-4346-8DD8-601E0C541D8F}"/>
          </ac:spMkLst>
        </pc:spChg>
        <pc:graphicFrameChg chg="add del modGraphic">
          <ac:chgData name="Mara Lucca" userId="363d7eec4a61a34d" providerId="LiveId" clId="{2F295A09-8A35-413A-B160-CE2B9B87119F}" dt="2017-08-20T18:52:13.979" v="4766" actId="27309"/>
          <ac:graphicFrameMkLst>
            <pc:docMk/>
            <pc:sldMk cId="610751047" sldId="265"/>
            <ac:graphicFrameMk id="7" creationId="{10DD5918-37E2-4BF6-ACB4-4DFBEB69715D}"/>
          </ac:graphicFrameMkLst>
        </pc:graphicFrameChg>
        <pc:picChg chg="add mod">
          <ac:chgData name="Mara Lucca" userId="363d7eec4a61a34d" providerId="LiveId" clId="{2F295A09-8A35-413A-B160-CE2B9B87119F}" dt="2017-08-20T23:02:26.473" v="5090" actId="1076"/>
          <ac:picMkLst>
            <pc:docMk/>
            <pc:sldMk cId="610751047" sldId="265"/>
            <ac:picMk id="4" creationId="{D757BA4F-9CAD-4045-8A48-D628CF7E3F5F}"/>
          </ac:picMkLst>
        </pc:picChg>
      </pc:sldChg>
      <pc:sldChg chg="addSp modSp add setBg">
        <pc:chgData name="Mara Lucca" userId="363d7eec4a61a34d" providerId="LiveId" clId="{2F295A09-8A35-413A-B160-CE2B9B87119F}" dt="2017-08-20T17:58:25.055" v="4679" actId="255"/>
        <pc:sldMkLst>
          <pc:docMk/>
          <pc:sldMk cId="3424786577" sldId="266"/>
        </pc:sldMkLst>
        <pc:spChg chg="add mod">
          <ac:chgData name="Mara Lucca" userId="363d7eec4a61a34d" providerId="LiveId" clId="{2F295A09-8A35-413A-B160-CE2B9B87119F}" dt="2017-08-20T17:58:25.055" v="4679" actId="255"/>
          <ac:spMkLst>
            <pc:docMk/>
            <pc:sldMk cId="3424786577" sldId="266"/>
            <ac:spMk id="2" creationId="{71E2175C-DA73-4414-9B41-F39FA1AE30D7}"/>
          </ac:spMkLst>
        </pc:spChg>
        <pc:spChg chg="add mod">
          <ac:chgData name="Mara Lucca" userId="363d7eec4a61a34d" providerId="LiveId" clId="{2F295A09-8A35-413A-B160-CE2B9B87119F}" dt="2017-08-20T17:58:25.055" v="4679" actId="255"/>
          <ac:spMkLst>
            <pc:docMk/>
            <pc:sldMk cId="3424786577" sldId="266"/>
            <ac:spMk id="4" creationId="{253EE163-673F-439A-9951-7D4EFE47C3D3}"/>
          </ac:spMkLst>
        </pc:spChg>
        <pc:spChg chg="add mod">
          <ac:chgData name="Mara Lucca" userId="363d7eec4a61a34d" providerId="LiveId" clId="{2F295A09-8A35-413A-B160-CE2B9B87119F}" dt="2017-08-20T17:58:14.675" v="4677"/>
          <ac:spMkLst>
            <pc:docMk/>
            <pc:sldMk cId="3424786577" sldId="266"/>
            <ac:spMk id="5" creationId="{79764BE8-00C9-42A9-B760-2B027894FD20}"/>
          </ac:spMkLst>
        </pc:spChg>
        <pc:spChg chg="add mod">
          <ac:chgData name="Mara Lucca" userId="363d7eec4a61a34d" providerId="LiveId" clId="{2F295A09-8A35-413A-B160-CE2B9B87119F}" dt="2017-08-20T17:58:14.675" v="4677"/>
          <ac:spMkLst>
            <pc:docMk/>
            <pc:sldMk cId="3424786577" sldId="266"/>
            <ac:spMk id="6" creationId="{B637341D-220C-4F7E-840C-A6C02C8E6B65}"/>
          </ac:spMkLst>
        </pc:spChg>
        <pc:picChg chg="add mod">
          <ac:chgData name="Mara Lucca" userId="363d7eec4a61a34d" providerId="LiveId" clId="{2F295A09-8A35-413A-B160-CE2B9B87119F}" dt="2017-08-20T17:40:39.529" v="4660" actId="688"/>
          <ac:picMkLst>
            <pc:docMk/>
            <pc:sldMk cId="3424786577" sldId="266"/>
            <ac:picMk id="3" creationId="{863510AC-B483-4C05-A65A-6FCBE8F4B85A}"/>
          </ac:picMkLst>
        </pc:picChg>
      </pc:sldChg>
      <pc:sldChg chg="addSp delSp modSp add setBg">
        <pc:chgData name="Mara Lucca" userId="363d7eec4a61a34d" providerId="LiveId" clId="{2F295A09-8A35-413A-B160-CE2B9B87119F}" dt="2017-08-20T19:05:42.405" v="5089" actId="1076"/>
        <pc:sldMkLst>
          <pc:docMk/>
          <pc:sldMk cId="820384620" sldId="267"/>
        </pc:sldMkLst>
        <pc:spChg chg="add del mod">
          <ac:chgData name="Mara Lucca" userId="363d7eec4a61a34d" providerId="LiveId" clId="{2F295A09-8A35-413A-B160-CE2B9B87119F}" dt="2017-08-20T18:43:26.736" v="4707" actId="478"/>
          <ac:spMkLst>
            <pc:docMk/>
            <pc:sldMk cId="820384620" sldId="267"/>
            <ac:spMk id="5" creationId="{FB76762B-52DD-481E-8054-560D7F8FB651}"/>
          </ac:spMkLst>
        </pc:spChg>
        <pc:spChg chg="add del mod">
          <ac:chgData name="Mara Lucca" userId="363d7eec4a61a34d" providerId="LiveId" clId="{2F295A09-8A35-413A-B160-CE2B9B87119F}" dt="2017-08-20T18:47:14.293" v="4710" actId="478"/>
          <ac:spMkLst>
            <pc:docMk/>
            <pc:sldMk cId="820384620" sldId="267"/>
            <ac:spMk id="6" creationId="{4ED5C7FE-CB9D-415B-B3B4-36EA7A9C488C}"/>
          </ac:spMkLst>
        </pc:spChg>
        <pc:spChg chg="add del mod">
          <ac:chgData name="Mara Lucca" userId="363d7eec4a61a34d" providerId="LiveId" clId="{2F295A09-8A35-413A-B160-CE2B9B87119F}" dt="2017-08-20T18:47:23.042" v="4713" actId="478"/>
          <ac:spMkLst>
            <pc:docMk/>
            <pc:sldMk cId="820384620" sldId="267"/>
            <ac:spMk id="7" creationId="{66E29BAE-48B4-45AD-B545-25EBF149ABAA}"/>
          </ac:spMkLst>
        </pc:spChg>
        <pc:spChg chg="add del mod">
          <ac:chgData name="Mara Lucca" userId="363d7eec4a61a34d" providerId="LiveId" clId="{2F295A09-8A35-413A-B160-CE2B9B87119F}" dt="2017-08-20T18:48:55.490" v="4738" actId="478"/>
          <ac:spMkLst>
            <pc:docMk/>
            <pc:sldMk cId="820384620" sldId="267"/>
            <ac:spMk id="8" creationId="{BEAD8BE9-CC44-48A7-8B72-26723BAD34C2}"/>
          </ac:spMkLst>
        </pc:spChg>
        <pc:spChg chg="add del mod">
          <ac:chgData name="Mara Lucca" userId="363d7eec4a61a34d" providerId="LiveId" clId="{2F295A09-8A35-413A-B160-CE2B9B87119F}" dt="2017-08-20T18:49:53.883" v="4747" actId="478"/>
          <ac:spMkLst>
            <pc:docMk/>
            <pc:sldMk cId="820384620" sldId="267"/>
            <ac:spMk id="9" creationId="{3991CEBE-A1D4-446B-871D-6721C1EA502C}"/>
          </ac:spMkLst>
        </pc:spChg>
        <pc:spChg chg="add del mod">
          <ac:chgData name="Mara Lucca" userId="363d7eec4a61a34d" providerId="LiveId" clId="{2F295A09-8A35-413A-B160-CE2B9B87119F}" dt="2017-08-20T18:49:57.431" v="4748" actId="478"/>
          <ac:spMkLst>
            <pc:docMk/>
            <pc:sldMk cId="820384620" sldId="267"/>
            <ac:spMk id="10" creationId="{B337092A-DA72-42C1-9B19-CBC77112B315}"/>
          </ac:spMkLst>
        </pc:spChg>
        <pc:spChg chg="add mod">
          <ac:chgData name="Mara Lucca" userId="363d7eec4a61a34d" providerId="LiveId" clId="{2F295A09-8A35-413A-B160-CE2B9B87119F}" dt="2017-08-20T18:52:28.841" v="4789" actId="20577"/>
          <ac:spMkLst>
            <pc:docMk/>
            <pc:sldMk cId="820384620" sldId="267"/>
            <ac:spMk id="14" creationId="{3731A811-51AE-4F87-A6B0-5B1A20037522}"/>
          </ac:spMkLst>
        </pc:spChg>
        <pc:spChg chg="add mod">
          <ac:chgData name="Mara Lucca" userId="363d7eec4a61a34d" providerId="LiveId" clId="{2F295A09-8A35-413A-B160-CE2B9B87119F}" dt="2017-08-20T18:58:56.926" v="5044" actId="1076"/>
          <ac:spMkLst>
            <pc:docMk/>
            <pc:sldMk cId="820384620" sldId="267"/>
            <ac:spMk id="15" creationId="{9D63AA11-6426-400C-8152-098619638AD5}"/>
          </ac:spMkLst>
        </pc:spChg>
        <pc:spChg chg="add mod">
          <ac:chgData name="Mara Lucca" userId="363d7eec4a61a34d" providerId="LiveId" clId="{2F295A09-8A35-413A-B160-CE2B9B87119F}" dt="2017-08-20T18:59:51.494" v="5085" actId="20577"/>
          <ac:spMkLst>
            <pc:docMk/>
            <pc:sldMk cId="820384620" sldId="267"/>
            <ac:spMk id="16" creationId="{C00064C7-5C55-4984-B81D-B5AED780E8FA}"/>
          </ac:spMkLst>
        </pc:spChg>
        <pc:picChg chg="add mod">
          <ac:chgData name="Mara Lucca" userId="363d7eec4a61a34d" providerId="LiveId" clId="{2F295A09-8A35-413A-B160-CE2B9B87119F}" dt="2017-08-20T19:05:42.405" v="5089" actId="1076"/>
          <ac:picMkLst>
            <pc:docMk/>
            <pc:sldMk cId="820384620" sldId="267"/>
            <ac:picMk id="3" creationId="{345F67D8-B7B8-46ED-8627-9BDF05A4D4A3}"/>
          </ac:picMkLst>
        </pc:picChg>
        <pc:picChg chg="add mod">
          <ac:chgData name="Mara Lucca" userId="363d7eec4a61a34d" providerId="LiveId" clId="{2F295A09-8A35-413A-B160-CE2B9B87119F}" dt="2017-08-20T18:58:46.560" v="5041" actId="14100"/>
          <ac:picMkLst>
            <pc:docMk/>
            <pc:sldMk cId="820384620" sldId="267"/>
            <ac:picMk id="4" creationId="{6BEE2968-5532-43ED-B689-3291E90C1878}"/>
          </ac:picMkLst>
        </pc:picChg>
        <pc:picChg chg="add del mod">
          <ac:chgData name="Mara Lucca" userId="363d7eec4a61a34d" providerId="LiveId" clId="{2F295A09-8A35-413A-B160-CE2B9B87119F}" dt="2017-08-20T18:51:32.873" v="4754" actId="478"/>
          <ac:picMkLst>
            <pc:docMk/>
            <pc:sldMk cId="820384620" sldId="267"/>
            <ac:picMk id="12" creationId="{BF3D3559-6417-43B6-9ACF-439C4AD8D2CF}"/>
          </ac:picMkLst>
        </pc:picChg>
        <pc:picChg chg="add mod">
          <ac:chgData name="Mara Lucca" userId="363d7eec4a61a34d" providerId="LiveId" clId="{2F295A09-8A35-413A-B160-CE2B9B87119F}" dt="2017-08-20T19:05:35.593" v="5088" actId="1076"/>
          <ac:picMkLst>
            <pc:docMk/>
            <pc:sldMk cId="820384620" sldId="267"/>
            <ac:picMk id="13" creationId="{C3963D44-B390-4EF4-9773-C8F8949DECD0}"/>
          </ac:picMkLst>
        </pc:picChg>
      </pc:sldChg>
      <pc:sldMasterChg chg="modSldLayout">
        <pc:chgData name="Mara Lucca" userId="363d7eec4a61a34d" providerId="LiveId" clId="{2F295A09-8A35-413A-B160-CE2B9B87119F}" dt="2017-08-20T17:19:27.623" v="2810"/>
        <pc:sldMasterMkLst>
          <pc:docMk/>
          <pc:sldMasterMk cId="3583131409" sldId="2147483708"/>
        </pc:sldMasterMkLst>
        <pc:sldLayoutChg chg="addSp delSp">
          <pc:chgData name="Mara Lucca" userId="363d7eec4a61a34d" providerId="LiveId" clId="{2F295A09-8A35-413A-B160-CE2B9B87119F}" dt="2017-08-20T17:19:27.623" v="2810"/>
          <pc:sldLayoutMkLst>
            <pc:docMk/>
            <pc:sldMasterMk cId="3583131409" sldId="2147483708"/>
            <pc:sldLayoutMk cId="1426064920" sldId="2147483714"/>
          </pc:sldLayoutMkLst>
          <pc:picChg chg="add del">
            <ac:chgData name="Mara Lucca" userId="363d7eec4a61a34d" providerId="LiveId" clId="{2F295A09-8A35-413A-B160-CE2B9B87119F}" dt="2017-08-20T17:19:27.623" v="2810"/>
            <ac:picMkLst>
              <pc:docMk/>
              <pc:sldMasterMk cId="3583131409" sldId="2147483708"/>
              <pc:sldLayoutMk cId="1426064920" sldId="2147483714"/>
              <ac:picMk id="6" creationId="{AE5B80D3-6D77-4EA7-94FF-66B9ED860D6F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7F486-A3F1-4816-91DB-84C5F37B4B58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DE30-E8DF-493E-B0AB-5569FCA96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5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DE30-E8DF-493E-B0AB-5569FCA9676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74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81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09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0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6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77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22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9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7C40AC-F71F-0B4B-8DCE-091343788687}" type="datetimeFigureOut">
              <a:rPr lang="pt-BR" smtClean="0"/>
              <a:t>20/08/2017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B5AA71C-2B32-BB4C-9C9E-566325FECD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13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8F442-0C28-1843-A80F-7185B23B1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200" b="1" dirty="0"/>
              <a:t>Priorização dos critérios  (AHP – </a:t>
            </a:r>
            <a:r>
              <a:rPr lang="pt-BR" sz="3200" b="1" dirty="0" err="1"/>
              <a:t>Analitycs</a:t>
            </a:r>
            <a:r>
              <a:rPr lang="pt-BR" sz="3200" b="1" dirty="0"/>
              <a:t> </a:t>
            </a:r>
            <a:r>
              <a:rPr lang="pt-BR" sz="3200" b="1" dirty="0" err="1"/>
              <a:t>Hierarchy</a:t>
            </a:r>
            <a:r>
              <a:rPr lang="pt-BR" sz="3200" b="1" dirty="0"/>
              <a:t> </a:t>
            </a:r>
            <a:r>
              <a:rPr lang="pt-BR" sz="3200" b="1" dirty="0" err="1"/>
              <a:t>Process</a:t>
            </a:r>
            <a:r>
              <a:rPr lang="pt-BR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327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8228FB-D4B9-461A-814F-EBCC6BABD9CD}"/>
              </a:ext>
            </a:extLst>
          </p:cNvPr>
          <p:cNvSpPr txBox="1"/>
          <p:nvPr/>
        </p:nvSpPr>
        <p:spPr>
          <a:xfrm>
            <a:off x="1110660" y="696161"/>
            <a:ext cx="333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Risco</a:t>
            </a:r>
          </a:p>
        </p:txBody>
      </p:sp>
      <p:pic>
        <p:nvPicPr>
          <p:cNvPr id="4" name="Imagem 3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D757BA4F-9CAD-4045-8A48-D628CF7E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63239">
            <a:off x="940898" y="1782628"/>
            <a:ext cx="2126336" cy="2335606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BEFCA3-5259-4346-8DD8-601E0C541D8F}"/>
              </a:ext>
            </a:extLst>
          </p:cNvPr>
          <p:cNvSpPr txBox="1"/>
          <p:nvPr/>
        </p:nvSpPr>
        <p:spPr>
          <a:xfrm>
            <a:off x="2267472" y="1389497"/>
            <a:ext cx="87815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Composta pela variáveis :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Backlevel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: critério sim ou não que indica se o servidor ou sistema  utiliza uma  tecnologia restritiva para a qual não há o suporte do fornecedor. Exemplos : Servidor com sistema operacional Windows XP ou sistema desenvolvido na linguagem Fortran ou Visual Basic 6. Fontes externas : </a:t>
            </a:r>
            <a:r>
              <a:rPr lang="pt-B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( Servidores) e Arquitetura ( Sistemas).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Contingência : alternativa em caso de falha no serviço de negócio ou servidor. Fontes externas : Serviço de Negócio ( GNS)  e Servidores ( CMDB)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Urgência : Natureza da implantação, se é emergencial ou para atender uma ocorrência. Fonte Máximo.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Motivo :  se é uma correção ou projeto. Fonte Máximo.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5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E2175C-DA73-4414-9B41-F39FA1AE30D7}"/>
              </a:ext>
            </a:extLst>
          </p:cNvPr>
          <p:cNvSpPr txBox="1"/>
          <p:nvPr/>
        </p:nvSpPr>
        <p:spPr>
          <a:xfrm>
            <a:off x="1110660" y="664058"/>
            <a:ext cx="333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Impacto</a:t>
            </a:r>
          </a:p>
        </p:txBody>
      </p:sp>
      <p:pic>
        <p:nvPicPr>
          <p:cNvPr id="3" name="Imagem 2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863510AC-B483-4C05-A65A-6FCBE8F4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8" y="2471043"/>
            <a:ext cx="2126336" cy="2335606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3EE163-673F-439A-9951-7D4EFE47C3D3}"/>
              </a:ext>
            </a:extLst>
          </p:cNvPr>
          <p:cNvSpPr txBox="1"/>
          <p:nvPr/>
        </p:nvSpPr>
        <p:spPr>
          <a:xfrm>
            <a:off x="2898843" y="1389497"/>
            <a:ext cx="8781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Composta pela variáveis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8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5F67D8-B7B8-46ED-8627-9BDF05A4D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46" y="2126898"/>
            <a:ext cx="3076575" cy="2905125"/>
          </a:xfrm>
          <a:prstGeom prst="rect">
            <a:avLst/>
          </a:prstGeom>
        </p:spPr>
      </p:pic>
      <p:pic>
        <p:nvPicPr>
          <p:cNvPr id="4" name="Imagem 3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6BEE2968-5532-43ED-B689-3291E90C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2" y="1363924"/>
            <a:ext cx="1779702" cy="182559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963D44-B390-4EF4-9773-C8F8949DEC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202" y="4055133"/>
            <a:ext cx="2731500" cy="195378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31A811-51AE-4F87-A6B0-5B1A20037522}"/>
              </a:ext>
            </a:extLst>
          </p:cNvPr>
          <p:cNvSpPr txBox="1"/>
          <p:nvPr/>
        </p:nvSpPr>
        <p:spPr>
          <a:xfrm>
            <a:off x="1110660" y="696161"/>
            <a:ext cx="333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Cubo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63AA11-6426-400C-8152-098619638AD5}"/>
              </a:ext>
            </a:extLst>
          </p:cNvPr>
          <p:cNvSpPr txBox="1"/>
          <p:nvPr/>
        </p:nvSpPr>
        <p:spPr>
          <a:xfrm>
            <a:off x="4150498" y="850049"/>
            <a:ext cx="325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Integra-se ao </a:t>
            </a:r>
            <a:r>
              <a:rPr lang="pt-BR" dirty="0" err="1"/>
              <a:t>Cobit</a:t>
            </a:r>
            <a:r>
              <a:rPr lang="pt-BR" dirty="0"/>
              <a:t> e ao COSO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0064C7-5C55-4984-B81D-B5AED780E8FA}"/>
              </a:ext>
            </a:extLst>
          </p:cNvPr>
          <p:cNvSpPr txBox="1"/>
          <p:nvPr/>
        </p:nvSpPr>
        <p:spPr>
          <a:xfrm>
            <a:off x="3921899" y="1800541"/>
            <a:ext cx="3484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Qualidade – Recursos de TI ?</a:t>
            </a:r>
          </a:p>
          <a:p>
            <a:r>
              <a:rPr lang="pt-BR" dirty="0"/>
              <a:t>Risco  atende aos   Requisitos de Negócios  (efetividade, eficiência, confidencialidade, integridade, disponibilidade, conformidade e confiabilidade).</a:t>
            </a:r>
          </a:p>
          <a:p>
            <a:r>
              <a:rPr lang="pt-BR" dirty="0"/>
              <a:t>Impacto – Processos de TI ? (planejar e organizar, adquirir e implementar, entregar e apoiar, monitorar e avaliar)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38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80053-DE2A-9E44-96F9-70561CF0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45" y="1087830"/>
            <a:ext cx="10691480" cy="5439329"/>
          </a:xfrm>
        </p:spPr>
        <p:txBody>
          <a:bodyPr/>
          <a:lstStyle/>
          <a:p>
            <a:r>
              <a:rPr lang="pt-BR" sz="1600" dirty="0"/>
              <a:t>Método de que considera multicritérios por meio de valores qualitativos e quantitativos</a:t>
            </a:r>
          </a:p>
          <a:p>
            <a:r>
              <a:rPr lang="pt-BR" sz="1600" dirty="0"/>
              <a:t>Desenvolvido por Thomas </a:t>
            </a:r>
            <a:r>
              <a:rPr lang="pt-BR" sz="1600" dirty="0" err="1"/>
              <a:t>Saaty</a:t>
            </a:r>
            <a:r>
              <a:rPr lang="pt-BR" sz="1600" dirty="0"/>
              <a:t> in 1980 e adaptado para utilização  em programas em 1990 por Joaquim </a:t>
            </a:r>
            <a:r>
              <a:rPr lang="pt-BR" sz="1600" dirty="0" err="1"/>
              <a:t>Karlsson</a:t>
            </a:r>
            <a:r>
              <a:rPr lang="pt-BR" sz="1600" dirty="0"/>
              <a:t>.</a:t>
            </a:r>
          </a:p>
          <a:p>
            <a:r>
              <a:rPr lang="pt-BR" sz="1600" dirty="0"/>
              <a:t>Utiliza um método de comparação par a par.</a:t>
            </a:r>
          </a:p>
          <a:p>
            <a:r>
              <a:rPr lang="pt-BR" sz="1600" dirty="0"/>
              <a:t>Utilizado com maior frequência, tendo uma vasta aplicação em diversas áreas</a:t>
            </a:r>
          </a:p>
          <a:p>
            <a:r>
              <a:rPr lang="pt-BR" sz="1600" dirty="0"/>
              <a:t>Vantagens :</a:t>
            </a:r>
          </a:p>
          <a:p>
            <a:pPr marL="0" indent="0">
              <a:buNone/>
            </a:pPr>
            <a:r>
              <a:rPr lang="pt-BR" sz="1600" dirty="0"/>
              <a:t>    -  processo de priorização  maduro e bem aceito,</a:t>
            </a:r>
          </a:p>
          <a:p>
            <a:pPr marL="0" indent="0">
              <a:buNone/>
            </a:pPr>
            <a:r>
              <a:rPr lang="pt-BR" sz="1600" dirty="0"/>
              <a:t>    -  cria variáveis proporcionais , o que torna a informação  mais relevante </a:t>
            </a:r>
          </a:p>
          <a:p>
            <a:r>
              <a:rPr lang="pt-BR" sz="1600" dirty="0"/>
              <a:t>Desvantagens :</a:t>
            </a:r>
          </a:p>
          <a:p>
            <a:pPr marL="0" indent="0">
              <a:buNone/>
            </a:pPr>
            <a:r>
              <a:rPr lang="pt-BR" sz="1600" dirty="0"/>
              <a:t>        - Trabalhoso</a:t>
            </a:r>
          </a:p>
          <a:p>
            <a:pPr marL="0" indent="0">
              <a:buNone/>
            </a:pPr>
            <a:r>
              <a:rPr lang="pt-BR" sz="1600" dirty="0"/>
              <a:t>       -  Perda de controle dado a característica “obscura” dos cálculos envolvidos </a:t>
            </a:r>
          </a:p>
          <a:p>
            <a:pPr marL="0" indent="0">
              <a:buNone/>
            </a:pPr>
            <a:r>
              <a:rPr lang="pt-BR" sz="1600" dirty="0"/>
              <a:t>       - Pode se tornar complicado se o número de critérios for grande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5C0BA13-983B-8047-84E0-3750D92D1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74" y="2674114"/>
            <a:ext cx="2606925" cy="16422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BBDF83-298A-40FA-BF9A-991A78F929BB}"/>
              </a:ext>
            </a:extLst>
          </p:cNvPr>
          <p:cNvSpPr txBox="1"/>
          <p:nvPr/>
        </p:nvSpPr>
        <p:spPr>
          <a:xfrm>
            <a:off x="1050587" y="278689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Conceitos </a:t>
            </a:r>
          </a:p>
        </p:txBody>
      </p:sp>
    </p:spTree>
    <p:extLst>
      <p:ext uri="{BB962C8B-B14F-4D97-AF65-F5344CB8AC3E}">
        <p14:creationId xmlns:p14="http://schemas.microsoft.com/office/powerpoint/2010/main" val="144568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4CAEB-AA72-8740-B60B-910C1B0F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529"/>
            <a:ext cx="10515600" cy="5894424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30762C-AB7C-4ADB-8F5C-EBE804F8CC2B}"/>
              </a:ext>
            </a:extLst>
          </p:cNvPr>
          <p:cNvSpPr txBox="1"/>
          <p:nvPr/>
        </p:nvSpPr>
        <p:spPr>
          <a:xfrm>
            <a:off x="1050587" y="353475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Modelagem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	     </a:t>
            </a:r>
          </a:p>
          <a:p>
            <a:endParaRPr lang="pt-BR" b="1" dirty="0"/>
          </a:p>
          <a:p>
            <a:r>
              <a:rPr lang="pt-BR" b="1" dirty="0"/>
              <a:t>             </a:t>
            </a:r>
            <a:r>
              <a:rPr lang="pt-BR" dirty="0"/>
              <a:t>escala fundamental – Fonte </a:t>
            </a:r>
            <a:r>
              <a:rPr lang="pt-BR" dirty="0" err="1"/>
              <a:t>Saaty</a:t>
            </a:r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B4AF241-D812-4494-8EBD-3229B93D8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39722"/>
              </p:ext>
            </p:extLst>
          </p:nvPr>
        </p:nvGraphicFramePr>
        <p:xfrm>
          <a:off x="1991468" y="2107801"/>
          <a:ext cx="791972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2065563"/>
                    </a:ext>
                  </a:extLst>
                </a:gridCol>
                <a:gridCol w="2686996">
                  <a:extLst>
                    <a:ext uri="{9D8B030D-6E8A-4147-A177-3AD203B41FA5}">
                      <a16:colId xmlns:a16="http://schemas.microsoft.com/office/drawing/2014/main" val="3357118757"/>
                    </a:ext>
                  </a:extLst>
                </a:gridCol>
                <a:gridCol w="3200724">
                  <a:extLst>
                    <a:ext uri="{9D8B030D-6E8A-4147-A177-3AD203B41FA5}">
                      <a16:colId xmlns:a16="http://schemas.microsoft.com/office/drawing/2014/main" val="376287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Valor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Definição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Explicação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2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Igual importância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Contribuição  idêntica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8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Fraca importância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Julgamento levemente superior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Forte importância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Julgamento fortemente a favor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80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Muito forte importância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Dominância reconhecida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7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Importância absoluta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Dominância comprovada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79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2,4,6,8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intermediários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Dúvida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2320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07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B997376-FA2B-8542-A8C2-CBB82942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7804"/>
              </p:ext>
            </p:extLst>
          </p:nvPr>
        </p:nvGraphicFramePr>
        <p:xfrm>
          <a:off x="1110660" y="1701344"/>
          <a:ext cx="958918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885">
                  <a:extLst>
                    <a:ext uri="{9D8B030D-6E8A-4147-A177-3AD203B41FA5}">
                      <a16:colId xmlns:a16="http://schemas.microsoft.com/office/drawing/2014/main" val="2072404793"/>
                    </a:ext>
                  </a:extLst>
                </a:gridCol>
                <a:gridCol w="1948441">
                  <a:extLst>
                    <a:ext uri="{9D8B030D-6E8A-4147-A177-3AD203B41FA5}">
                      <a16:colId xmlns:a16="http://schemas.microsoft.com/office/drawing/2014/main" val="1283963339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3820264595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2096917237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1227646476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1313442262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1984915978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1570948666"/>
                    </a:ext>
                  </a:extLst>
                </a:gridCol>
                <a:gridCol w="926409">
                  <a:extLst>
                    <a:ext uri="{9D8B030D-6E8A-4147-A177-3AD203B41FA5}">
                      <a16:colId xmlns:a16="http://schemas.microsoft.com/office/drawing/2014/main" val="3949793975"/>
                    </a:ext>
                  </a:extLst>
                </a:gridCol>
              </a:tblGrid>
              <a:tr h="362806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Critérios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D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18787"/>
                  </a:ext>
                </a:extLst>
              </a:tr>
              <a:tr h="362806">
                <a:tc rowSpan="7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Critérios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Backlevel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74466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Contingência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54425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Urgência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64863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Motivo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88019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Interdependência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389694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Relacionamento 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1/7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150333"/>
                  </a:ext>
                </a:extLst>
              </a:tr>
              <a:tr h="36280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Duração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0136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E9CFEC0-E257-C541-8DE9-7953BE9DC569}"/>
              </a:ext>
            </a:extLst>
          </p:cNvPr>
          <p:cNvSpPr txBox="1"/>
          <p:nvPr/>
        </p:nvSpPr>
        <p:spPr>
          <a:xfrm>
            <a:off x="1004467" y="5629034"/>
            <a:ext cx="1051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Número de Combinações :    n (n-1)/2 = 7 (7-1)/2 = 21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E24F35-7660-4272-89BE-8CCBADDA5B4A}"/>
              </a:ext>
            </a:extLst>
          </p:cNvPr>
          <p:cNvSpPr txBox="1"/>
          <p:nvPr/>
        </p:nvSpPr>
        <p:spPr>
          <a:xfrm>
            <a:off x="1004467" y="5126443"/>
            <a:ext cx="1030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julgamentos obedecem a teoria da matriz Reciproca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6A3C3B-CA52-4BC8-B724-73F348FDEB50}"/>
              </a:ext>
            </a:extLst>
          </p:cNvPr>
          <p:cNvSpPr txBox="1"/>
          <p:nvPr/>
        </p:nvSpPr>
        <p:spPr>
          <a:xfrm>
            <a:off x="1110660" y="696161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 1:  realizar os julgamentos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CF4C96-3E52-4225-AD75-762AC9636E03}"/>
              </a:ext>
            </a:extLst>
          </p:cNvPr>
          <p:cNvSpPr txBox="1"/>
          <p:nvPr/>
        </p:nvSpPr>
        <p:spPr>
          <a:xfrm rot="19283187">
            <a:off x="935605" y="3472774"/>
            <a:ext cx="26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20045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8B6173-B971-0440-AB0F-7A825F2B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199" y="1065493"/>
            <a:ext cx="7729728" cy="13858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F83017-7653-424B-B442-3F1CC7D6D0A6}"/>
              </a:ext>
            </a:extLst>
          </p:cNvPr>
          <p:cNvSpPr txBox="1"/>
          <p:nvPr/>
        </p:nvSpPr>
        <p:spPr>
          <a:xfrm>
            <a:off x="1110660" y="696161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 2:  Calcular o auto vetor 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638E7E0-8453-4B62-B7CC-EB184113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0332" y="1541934"/>
            <a:ext cx="2390456" cy="792704"/>
          </a:xfrm>
          <a:prstGeom prst="rect">
            <a:avLst/>
          </a:prstGeom>
        </p:spPr>
      </p:pic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1FAD4BDC-FE5C-480E-B8AA-AF39D513E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12480"/>
              </p:ext>
            </p:extLst>
          </p:nvPr>
        </p:nvGraphicFramePr>
        <p:xfrm>
          <a:off x="473413" y="2757301"/>
          <a:ext cx="11450995" cy="1498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9601">
                  <a:extLst>
                    <a:ext uri="{9D8B030D-6E8A-4147-A177-3AD203B41FA5}">
                      <a16:colId xmlns:a16="http://schemas.microsoft.com/office/drawing/2014/main" val="3303141470"/>
                    </a:ext>
                  </a:extLst>
                </a:gridCol>
                <a:gridCol w="1189408">
                  <a:extLst>
                    <a:ext uri="{9D8B030D-6E8A-4147-A177-3AD203B41FA5}">
                      <a16:colId xmlns:a16="http://schemas.microsoft.com/office/drawing/2014/main" val="1771481076"/>
                    </a:ext>
                  </a:extLst>
                </a:gridCol>
                <a:gridCol w="1030334">
                  <a:extLst>
                    <a:ext uri="{9D8B030D-6E8A-4147-A177-3AD203B41FA5}">
                      <a16:colId xmlns:a16="http://schemas.microsoft.com/office/drawing/2014/main" val="3405347040"/>
                    </a:ext>
                  </a:extLst>
                </a:gridCol>
                <a:gridCol w="1124958">
                  <a:extLst>
                    <a:ext uri="{9D8B030D-6E8A-4147-A177-3AD203B41FA5}">
                      <a16:colId xmlns:a16="http://schemas.microsoft.com/office/drawing/2014/main" val="2406055023"/>
                    </a:ext>
                  </a:extLst>
                </a:gridCol>
                <a:gridCol w="977767">
                  <a:extLst>
                    <a:ext uri="{9D8B030D-6E8A-4147-A177-3AD203B41FA5}">
                      <a16:colId xmlns:a16="http://schemas.microsoft.com/office/drawing/2014/main" val="1249030506"/>
                    </a:ext>
                  </a:extLst>
                </a:gridCol>
                <a:gridCol w="967254">
                  <a:extLst>
                    <a:ext uri="{9D8B030D-6E8A-4147-A177-3AD203B41FA5}">
                      <a16:colId xmlns:a16="http://schemas.microsoft.com/office/drawing/2014/main" val="2284809076"/>
                    </a:ext>
                  </a:extLst>
                </a:gridCol>
                <a:gridCol w="1082903">
                  <a:extLst>
                    <a:ext uri="{9D8B030D-6E8A-4147-A177-3AD203B41FA5}">
                      <a16:colId xmlns:a16="http://schemas.microsoft.com/office/drawing/2014/main" val="710886053"/>
                    </a:ext>
                  </a:extLst>
                </a:gridCol>
                <a:gridCol w="872631">
                  <a:extLst>
                    <a:ext uri="{9D8B030D-6E8A-4147-A177-3AD203B41FA5}">
                      <a16:colId xmlns:a16="http://schemas.microsoft.com/office/drawing/2014/main" val="3503565436"/>
                    </a:ext>
                  </a:extLst>
                </a:gridCol>
                <a:gridCol w="956739">
                  <a:extLst>
                    <a:ext uri="{9D8B030D-6E8A-4147-A177-3AD203B41FA5}">
                      <a16:colId xmlns:a16="http://schemas.microsoft.com/office/drawing/2014/main" val="1856390189"/>
                    </a:ext>
                  </a:extLst>
                </a:gridCol>
                <a:gridCol w="1275019">
                  <a:extLst>
                    <a:ext uri="{9D8B030D-6E8A-4147-A177-3AD203B41FA5}">
                      <a16:colId xmlns:a16="http://schemas.microsoft.com/office/drawing/2014/main" val="2959173486"/>
                    </a:ext>
                  </a:extLst>
                </a:gridCol>
                <a:gridCol w="964381">
                  <a:extLst>
                    <a:ext uri="{9D8B030D-6E8A-4147-A177-3AD203B41FA5}">
                      <a16:colId xmlns:a16="http://schemas.microsoft.com/office/drawing/2014/main" val="3479375526"/>
                    </a:ext>
                  </a:extLst>
                </a:gridCol>
              </a:tblGrid>
              <a:tr h="8796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Critérios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C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 dirty="0">
                          <a:effectLst/>
                        </a:rPr>
                        <a:t>U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I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D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Auto Vetor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Normalizado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extLst>
                  <a:ext uri="{0D108BD9-81ED-4DB2-BD59-A6C34878D82A}">
                    <a16:rowId xmlns:a16="http://schemas.microsoft.com/office/drawing/2014/main" val="3618717730"/>
                  </a:ext>
                </a:extLst>
              </a:tr>
              <a:tr h="136821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pt-BR" sz="1200" u="none" strike="noStrike">
                          <a:effectLst/>
                        </a:rPr>
                        <a:t>Critérios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Backlevel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0,046439628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0,113924051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0,032863850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0,161290323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0,039399625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0,019607843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0,054432348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0,066851095390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6,7%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2541360661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Contingência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0,015479876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0,037974684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0,032863850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0,096774194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0,028142589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0,019607843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0,054432348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0,040753626234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4,1%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1342145685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Urgência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0,139318885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0,113924051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0,098591549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0,225806452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0,065666041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0,176470588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0,097978227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0,131107970509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13,1%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3237872961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Motivo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0,009287926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0,012658228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0,014084507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0,032258065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0,039399625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0,019607843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0,069984448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0,028182948701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2,8%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1795845388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Interdependência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0,232198142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0,265822785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0,295774648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0,161290323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0,196998124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0,294117647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0,163297045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0,229928387669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23,0%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2504826794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Relacionamento 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0,139318885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0,113924051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0,032863850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0,096774194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0,039399625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0,058823529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0,069984448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0,078726940210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7,9%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128355953"/>
                  </a:ext>
                </a:extLst>
              </a:tr>
              <a:tr h="1368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Duração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0,417956656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0,341772152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0,492957746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0,225806452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0,590994371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0,411764706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0,489891135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0,424449031286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42,4%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4" marR="4414" marT="4414" marB="0" anchor="b"/>
                </a:tc>
                <a:extLst>
                  <a:ext uri="{0D108BD9-81ED-4DB2-BD59-A6C34878D82A}">
                    <a16:rowId xmlns:a16="http://schemas.microsoft.com/office/drawing/2014/main" val="1486630512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CC7BC8-7E26-415E-8DAD-1EE9EBE366D1}"/>
              </a:ext>
            </a:extLst>
          </p:cNvPr>
          <p:cNvSpPr txBox="1"/>
          <p:nvPr/>
        </p:nvSpPr>
        <p:spPr>
          <a:xfrm rot="19283187">
            <a:off x="405364" y="3321811"/>
            <a:ext cx="26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C95E7E0-819C-48AE-8535-96DB1A6B89D8}"/>
              </a:ext>
            </a:extLst>
          </p:cNvPr>
          <p:cNvSpPr/>
          <p:nvPr/>
        </p:nvSpPr>
        <p:spPr>
          <a:xfrm>
            <a:off x="10974505" y="2606500"/>
            <a:ext cx="992223" cy="187291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0CC316-2E33-43DE-AAE0-CA7FCA9B597D}"/>
              </a:ext>
            </a:extLst>
          </p:cNvPr>
          <p:cNvSpPr txBox="1"/>
          <p:nvPr/>
        </p:nvSpPr>
        <p:spPr>
          <a:xfrm>
            <a:off x="817123" y="4912468"/>
            <a:ext cx="1092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Para se chegar nestes valores dividimos cada célula pela somatória da coluna. Por exemplo  1/21,53 = 0,046439628.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autovetor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 é calculado somando-se a linha inteira e dividindo pela quantidade de critérios.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45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909990-69BC-4C84-BA4F-5ED1EE33E760}"/>
              </a:ext>
            </a:extLst>
          </p:cNvPr>
          <p:cNvSpPr txBox="1"/>
          <p:nvPr/>
        </p:nvSpPr>
        <p:spPr>
          <a:xfrm>
            <a:off x="1110660" y="696161"/>
            <a:ext cx="62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 3:  Calcular  o     </a:t>
            </a:r>
            <a:r>
              <a:rPr lang="pt-BR" dirty="0" err="1"/>
              <a:t>max</a:t>
            </a:r>
            <a:endParaRPr lang="pt-BR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70693AB-1D51-4636-8277-F4B827F4F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4214" y="696161"/>
            <a:ext cx="243190" cy="3319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BE20FA-C427-4DEA-B4C9-78C2B9B294E2}"/>
              </a:ext>
            </a:extLst>
          </p:cNvPr>
          <p:cNvSpPr txBox="1"/>
          <p:nvPr/>
        </p:nvSpPr>
        <p:spPr>
          <a:xfrm>
            <a:off x="1256575" y="3066610"/>
            <a:ext cx="8461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 4:  Analisar se os julgamentos estão coerentes</a:t>
            </a:r>
          </a:p>
          <a:p>
            <a:endParaRPr lang="pt-BR" dirty="0"/>
          </a:p>
          <a:p>
            <a:r>
              <a:rPr lang="pt-BR" dirty="0"/>
              <a:t>	     </a:t>
            </a:r>
            <a:r>
              <a:rPr lang="pt-BR" dirty="0" err="1"/>
              <a:t>Saaty</a:t>
            </a:r>
            <a:r>
              <a:rPr lang="pt-BR" dirty="0"/>
              <a:t> criou dois índices para avaliar a consistência dos julgamentos :</a:t>
            </a:r>
          </a:p>
          <a:p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Índice de coerência  </a:t>
            </a:r>
            <a:r>
              <a:rPr lang="pt-BR" dirty="0">
                <a:solidFill>
                  <a:srgbClr val="FF0000"/>
                </a:solidFill>
              </a:rPr>
              <a:t>(IC) = (</a:t>
            </a:r>
            <a:r>
              <a:rPr lang="el-GR" u="sng" dirty="0">
                <a:solidFill>
                  <a:srgbClr val="FF0000"/>
                </a:solidFill>
              </a:rPr>
              <a:t>λ</a:t>
            </a:r>
            <a:r>
              <a:rPr lang="pt-BR" u="sng" dirty="0" err="1">
                <a:solidFill>
                  <a:srgbClr val="FF0000"/>
                </a:solidFill>
              </a:rPr>
              <a:t>max</a:t>
            </a:r>
            <a:r>
              <a:rPr lang="pt-BR" u="sng" dirty="0">
                <a:solidFill>
                  <a:srgbClr val="FF0000"/>
                </a:solidFill>
              </a:rPr>
              <a:t> -  n</a:t>
            </a:r>
            <a:r>
              <a:rPr lang="pt-BR" dirty="0">
                <a:solidFill>
                  <a:srgbClr val="FF0000"/>
                </a:solidFill>
              </a:rPr>
              <a:t>)   =  (</a:t>
            </a:r>
            <a:r>
              <a:rPr lang="pt-BR" u="sng" dirty="0">
                <a:solidFill>
                  <a:srgbClr val="FF0000"/>
                </a:solidFill>
              </a:rPr>
              <a:t>8,088 -  7</a:t>
            </a:r>
            <a:r>
              <a:rPr lang="pt-BR" dirty="0">
                <a:solidFill>
                  <a:srgbClr val="FF0000"/>
                </a:solidFill>
              </a:rPr>
              <a:t>)   =  </a:t>
            </a:r>
            <a:r>
              <a:rPr lang="pt-BR" u="sng" dirty="0">
                <a:solidFill>
                  <a:srgbClr val="FF0000"/>
                </a:solidFill>
              </a:rPr>
              <a:t>1,088  </a:t>
            </a:r>
            <a:r>
              <a:rPr lang="pt-BR" dirty="0">
                <a:solidFill>
                  <a:srgbClr val="FF0000"/>
                </a:solidFill>
              </a:rPr>
              <a:t>=  0,1813</a:t>
            </a:r>
            <a:r>
              <a:rPr lang="pt-BR" u="sng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                                                 (n-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                (7 – 1)                  6</a:t>
            </a:r>
          </a:p>
          <a:p>
            <a:pPr lvl="2"/>
            <a:endParaRPr lang="pt-BR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Razão de coerência 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(RC)  = </a:t>
            </a:r>
            <a:r>
              <a:rPr lang="pt-BR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(IC)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=  </a:t>
            </a:r>
            <a:r>
              <a:rPr lang="pt-BR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0,1813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= 0,13</a:t>
            </a:r>
          </a:p>
          <a:p>
            <a:pPr lvl="2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(IR)         1,32</a:t>
            </a:r>
          </a:p>
          <a:p>
            <a:pPr lvl="2"/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Índice  aceitável  é  até &lt; 20% </a:t>
            </a:r>
          </a:p>
          <a:p>
            <a:pPr lvl="2"/>
            <a:endParaRPr lang="pt-BR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448D931-EDD8-4359-A192-E19545B1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537" y="5820301"/>
            <a:ext cx="6595353" cy="891786"/>
          </a:xfrm>
          <a:prstGeom prst="rect">
            <a:avLst/>
          </a:prstGeom>
        </p:spPr>
      </p:pic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C48CC247-552A-4ABE-A066-479DD7E0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431027"/>
              </p:ext>
            </p:extLst>
          </p:nvPr>
        </p:nvGraphicFramePr>
        <p:xfrm>
          <a:off x="1621911" y="1209386"/>
          <a:ext cx="7731125" cy="1713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5675">
                  <a:extLst>
                    <a:ext uri="{9D8B030D-6E8A-4147-A177-3AD203B41FA5}">
                      <a16:colId xmlns:a16="http://schemas.microsoft.com/office/drawing/2014/main" val="2816901264"/>
                    </a:ext>
                  </a:extLst>
                </a:gridCol>
                <a:gridCol w="1004729">
                  <a:extLst>
                    <a:ext uri="{9D8B030D-6E8A-4147-A177-3AD203B41FA5}">
                      <a16:colId xmlns:a16="http://schemas.microsoft.com/office/drawing/2014/main" val="304646110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1918680508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4247997089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867627188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4223422204"/>
                    </a:ext>
                  </a:extLst>
                </a:gridCol>
                <a:gridCol w="909544">
                  <a:extLst>
                    <a:ext uri="{9D8B030D-6E8A-4147-A177-3AD203B41FA5}">
                      <a16:colId xmlns:a16="http://schemas.microsoft.com/office/drawing/2014/main" val="2409367692"/>
                    </a:ext>
                  </a:extLst>
                </a:gridCol>
                <a:gridCol w="973001">
                  <a:extLst>
                    <a:ext uri="{9D8B030D-6E8A-4147-A177-3AD203B41FA5}">
                      <a16:colId xmlns:a16="http://schemas.microsoft.com/office/drawing/2014/main" val="4084162141"/>
                    </a:ext>
                  </a:extLst>
                </a:gridCol>
              </a:tblGrid>
              <a:tr h="190370"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21,53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26,33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10,14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31,00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5,08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17,00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2,04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0,066851095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2571200028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0,040753626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57808010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0,131107971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1241239108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0,028182949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1311778234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0,229928388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4072259488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0,07872694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3555016221"/>
                  </a:ext>
                </a:extLst>
              </a:tr>
              <a:tr h="19037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</a:rPr>
                        <a:t>0,424449031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2576239110"/>
                  </a:ext>
                </a:extLst>
              </a:tr>
              <a:tr h="190370">
                <a:tc rowSpan="2" gridSpan="7">
                  <a:txBody>
                    <a:bodyPr/>
                    <a:lstStyle/>
                    <a:p>
                      <a:pPr algn="ctr" fontAlgn="b"/>
                      <a:r>
                        <a:rPr lang="el-GR" sz="900" u="none" strike="noStrike">
                          <a:effectLst/>
                        </a:rPr>
                        <a:t>λ</a:t>
                      </a:r>
                      <a:r>
                        <a:rPr lang="pt-BR" sz="900" u="none" strike="noStrike">
                          <a:effectLst/>
                        </a:rPr>
                        <a:t>max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2677568305"/>
                  </a:ext>
                </a:extLst>
              </a:tr>
              <a:tr h="190370">
                <a:tc gridSpan="7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</a:rPr>
                        <a:t>8,088119852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6" marR="6346" marT="6346" marB="0" anchor="b"/>
                </a:tc>
                <a:extLst>
                  <a:ext uri="{0D108BD9-81ED-4DB2-BD59-A6C34878D82A}">
                    <a16:rowId xmlns:a16="http://schemas.microsoft.com/office/drawing/2014/main" val="80190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18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22372BC-D1CA-4120-B101-7EFC4F66D782}"/>
              </a:ext>
            </a:extLst>
          </p:cNvPr>
          <p:cNvSpPr/>
          <p:nvPr/>
        </p:nvSpPr>
        <p:spPr>
          <a:xfrm>
            <a:off x="3986161" y="617901"/>
            <a:ext cx="3918858" cy="4758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Direcionar as mudanças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E11585C-3C3C-4289-90FC-2A1FA0B532DF}"/>
              </a:ext>
            </a:extLst>
          </p:cNvPr>
          <p:cNvSpPr/>
          <p:nvPr/>
        </p:nvSpPr>
        <p:spPr>
          <a:xfrm>
            <a:off x="483636" y="2306218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Qualidade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4B01FF-A8C2-47F9-991E-8E1DEB351065}"/>
              </a:ext>
            </a:extLst>
          </p:cNvPr>
          <p:cNvSpPr/>
          <p:nvPr/>
        </p:nvSpPr>
        <p:spPr>
          <a:xfrm>
            <a:off x="3191067" y="2289112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Risco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4C09FBA-56B5-433E-ADD9-543063FEC6F7}"/>
              </a:ext>
            </a:extLst>
          </p:cNvPr>
          <p:cNvSpPr/>
          <p:nvPr/>
        </p:nvSpPr>
        <p:spPr>
          <a:xfrm>
            <a:off x="6206415" y="2306218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Impacto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781FDD0-676A-48F0-AB22-55A1D36B000B}"/>
              </a:ext>
            </a:extLst>
          </p:cNvPr>
          <p:cNvSpPr/>
          <p:nvPr/>
        </p:nvSpPr>
        <p:spPr>
          <a:xfrm>
            <a:off x="9009869" y="2306218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Ambiente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07A725C-2C79-4399-8741-8C24EF7A3994}"/>
              </a:ext>
            </a:extLst>
          </p:cNvPr>
          <p:cNvSpPr/>
          <p:nvPr/>
        </p:nvSpPr>
        <p:spPr>
          <a:xfrm>
            <a:off x="413654" y="4082143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Esteira 1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B24E64D-9202-49FA-8CBC-28A0503A992C}"/>
              </a:ext>
            </a:extLst>
          </p:cNvPr>
          <p:cNvSpPr/>
          <p:nvPr/>
        </p:nvSpPr>
        <p:spPr>
          <a:xfrm>
            <a:off x="3209727" y="4094588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Esteira 2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EEEBEE8-FDC2-4850-8988-C428B1B379A5}"/>
              </a:ext>
            </a:extLst>
          </p:cNvPr>
          <p:cNvSpPr/>
          <p:nvPr/>
        </p:nvSpPr>
        <p:spPr>
          <a:xfrm>
            <a:off x="6122437" y="4109366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Esteira 3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D86A13F-707D-459C-ADCF-519AA1EFD06B}"/>
              </a:ext>
            </a:extLst>
          </p:cNvPr>
          <p:cNvSpPr/>
          <p:nvPr/>
        </p:nvSpPr>
        <p:spPr>
          <a:xfrm>
            <a:off x="8976820" y="4082143"/>
            <a:ext cx="2553478" cy="39033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Esteira 4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19A1D208-EF63-4799-BE08-4AAEBF657F48}"/>
              </a:ext>
            </a:extLst>
          </p:cNvPr>
          <p:cNvCxnSpPr>
            <a:cxnSpLocks/>
          </p:cNvCxnSpPr>
          <p:nvPr/>
        </p:nvCxnSpPr>
        <p:spPr>
          <a:xfrm>
            <a:off x="606489" y="3660709"/>
            <a:ext cx="10217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6F0CBBB-619D-4F28-A5BC-B48E85BB2E44}"/>
              </a:ext>
            </a:extLst>
          </p:cNvPr>
          <p:cNvCxnSpPr/>
          <p:nvPr/>
        </p:nvCxnSpPr>
        <p:spPr>
          <a:xfrm>
            <a:off x="1427582" y="1846679"/>
            <a:ext cx="0" cy="43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4CDB7817-E98A-4B47-8F7A-623B0D682483}"/>
              </a:ext>
            </a:extLst>
          </p:cNvPr>
          <p:cNvCxnSpPr/>
          <p:nvPr/>
        </p:nvCxnSpPr>
        <p:spPr>
          <a:xfrm>
            <a:off x="4467806" y="1838129"/>
            <a:ext cx="0" cy="43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570AB998-3C76-49F2-B16E-E05961B0C7CD}"/>
              </a:ext>
            </a:extLst>
          </p:cNvPr>
          <p:cNvCxnSpPr/>
          <p:nvPr/>
        </p:nvCxnSpPr>
        <p:spPr>
          <a:xfrm>
            <a:off x="7539141" y="1846678"/>
            <a:ext cx="0" cy="43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EAE3BAF-A311-486F-BC92-4FE477B4C282}"/>
              </a:ext>
            </a:extLst>
          </p:cNvPr>
          <p:cNvCxnSpPr/>
          <p:nvPr/>
        </p:nvCxnSpPr>
        <p:spPr>
          <a:xfrm>
            <a:off x="10558360" y="1838129"/>
            <a:ext cx="0" cy="43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B5220BAC-6523-4994-9DCD-E702B736F271}"/>
              </a:ext>
            </a:extLst>
          </p:cNvPr>
          <p:cNvCxnSpPr/>
          <p:nvPr/>
        </p:nvCxnSpPr>
        <p:spPr>
          <a:xfrm>
            <a:off x="1436913" y="1838129"/>
            <a:ext cx="9130778" cy="1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9B7C074-7B05-4CBA-A4FE-27391AC179FD}"/>
              </a:ext>
            </a:extLst>
          </p:cNvPr>
          <p:cNvCxnSpPr>
            <a:cxnSpLocks/>
          </p:cNvCxnSpPr>
          <p:nvPr/>
        </p:nvCxnSpPr>
        <p:spPr>
          <a:xfrm>
            <a:off x="1710611" y="2696548"/>
            <a:ext cx="0" cy="9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284E920-6C2B-4247-AF34-F3DCB0801698}"/>
              </a:ext>
            </a:extLst>
          </p:cNvPr>
          <p:cNvCxnSpPr>
            <a:cxnSpLocks/>
          </p:cNvCxnSpPr>
          <p:nvPr/>
        </p:nvCxnSpPr>
        <p:spPr>
          <a:xfrm>
            <a:off x="4464695" y="2696548"/>
            <a:ext cx="0" cy="9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99A23D4-EB6F-441B-AB1C-23A2099A4296}"/>
              </a:ext>
            </a:extLst>
          </p:cNvPr>
          <p:cNvCxnSpPr>
            <a:cxnSpLocks/>
          </p:cNvCxnSpPr>
          <p:nvPr/>
        </p:nvCxnSpPr>
        <p:spPr>
          <a:xfrm>
            <a:off x="7503365" y="2696548"/>
            <a:ext cx="0" cy="9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D332E46-EEBB-4521-80F6-BD74FB92B419}"/>
              </a:ext>
            </a:extLst>
          </p:cNvPr>
          <p:cNvCxnSpPr>
            <a:cxnSpLocks/>
          </p:cNvCxnSpPr>
          <p:nvPr/>
        </p:nvCxnSpPr>
        <p:spPr>
          <a:xfrm>
            <a:off x="10558360" y="2679442"/>
            <a:ext cx="0" cy="96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9992F41-EFFB-471A-B43D-B299C546C195}"/>
              </a:ext>
            </a:extLst>
          </p:cNvPr>
          <p:cNvCxnSpPr>
            <a:cxnSpLocks/>
          </p:cNvCxnSpPr>
          <p:nvPr/>
        </p:nvCxnSpPr>
        <p:spPr>
          <a:xfrm>
            <a:off x="5945590" y="1080935"/>
            <a:ext cx="0" cy="72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11C2663-AE8F-4B2D-B542-D14145270959}"/>
              </a:ext>
            </a:extLst>
          </p:cNvPr>
          <p:cNvCxnSpPr/>
          <p:nvPr/>
        </p:nvCxnSpPr>
        <p:spPr>
          <a:xfrm>
            <a:off x="606489" y="3652934"/>
            <a:ext cx="0" cy="4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49125275-225E-48F7-984C-04C91FDD328B}"/>
              </a:ext>
            </a:extLst>
          </p:cNvPr>
          <p:cNvCxnSpPr/>
          <p:nvPr/>
        </p:nvCxnSpPr>
        <p:spPr>
          <a:xfrm>
            <a:off x="10823509" y="3660709"/>
            <a:ext cx="0" cy="4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894EA7E-A867-4987-BA69-9E8E3296AFF3}"/>
              </a:ext>
            </a:extLst>
          </p:cNvPr>
          <p:cNvCxnSpPr/>
          <p:nvPr/>
        </p:nvCxnSpPr>
        <p:spPr>
          <a:xfrm>
            <a:off x="4243870" y="3665378"/>
            <a:ext cx="0" cy="4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32607EC2-C2C8-4F9C-B440-51DC0637920A}"/>
              </a:ext>
            </a:extLst>
          </p:cNvPr>
          <p:cNvCxnSpPr/>
          <p:nvPr/>
        </p:nvCxnSpPr>
        <p:spPr>
          <a:xfrm>
            <a:off x="7186125" y="3665378"/>
            <a:ext cx="0" cy="4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2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0106BA9-67F5-490E-BD27-199820E01EC4}"/>
              </a:ext>
            </a:extLst>
          </p:cNvPr>
          <p:cNvSpPr txBox="1"/>
          <p:nvPr/>
        </p:nvSpPr>
        <p:spPr>
          <a:xfrm>
            <a:off x="2436410" y="1119673"/>
            <a:ext cx="783659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Modelo de analise de dados que auxilia na tomada de decisão e orienta a análise das mudanças. Agrega valor ao negócio, otimiza os recursos, proporciona agilidade e otimiza os riscos.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O modelo recebe as variáveis oriundas do máximo e de fontes externas e através de um cálculo matemático baseado no processo de decisão hierárquico (AHP), determina a nota da mudança e direciona para a esteira correta.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Essas variáveis são agrupadas em 4 dimensões ou faces : Qualidade, Risco, Impacto e </a:t>
            </a:r>
            <a:r>
              <a:rPr lang="pt-BR" sz="1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Ambiente.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Qualidade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:  é um conceito subjetivo porém, para assegurarmos que não é baseada  na subjetividade utilizamos dados históricos das implantações.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Risco  : 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probabilidade  de ocorrência de um determinado evento, aleatório, futuro e que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independe da vontade humana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 Probabilidade  de ocorrência de um determinado </a:t>
            </a:r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evento que gere prejuízo financeiro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Qual o cenário, o que pode dar errado, consequências? 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b="1" dirty="0">
                <a:latin typeface="Calibri" panose="020F0502020204030204" pitchFamily="34" charset="0"/>
                <a:cs typeface="Calibri" panose="020F0502020204030204" pitchFamily="34" charset="0"/>
              </a:rPr>
              <a:t>Impacto :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influência decisiva, efeito de uma ação. 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FEB3C419-084F-4AD6-9535-76D3606E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36" y="1441239"/>
            <a:ext cx="1183595" cy="1306566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103BFCA0-C651-48B7-9EE5-D9ABA6C8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847" y="432847"/>
            <a:ext cx="7729728" cy="332263"/>
          </a:xfrm>
        </p:spPr>
        <p:txBody>
          <a:bodyPr>
            <a:normAutofit fontScale="90000"/>
          </a:bodyPr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72345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5A647FE-9123-4D40-9D54-95C29525515A}"/>
              </a:ext>
            </a:extLst>
          </p:cNvPr>
          <p:cNvSpPr txBox="1"/>
          <p:nvPr/>
        </p:nvSpPr>
        <p:spPr>
          <a:xfrm>
            <a:off x="1110660" y="696161"/>
            <a:ext cx="333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Qualidade</a:t>
            </a:r>
          </a:p>
        </p:txBody>
      </p:sp>
      <p:pic>
        <p:nvPicPr>
          <p:cNvPr id="4" name="Imagem 3" descr="Uma imagem contendo amarelo, laranja, vermelho, sentado&#10;&#10;Descrição gerada com muito alta confiança">
            <a:extLst>
              <a:ext uri="{FF2B5EF4-FFF2-40B4-BE49-F238E27FC236}">
                <a16:creationId xmlns:a16="http://schemas.microsoft.com/office/drawing/2014/main" id="{B8E00C00-E083-4C62-807A-2DE75BBE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781">
            <a:off x="832041" y="1850557"/>
            <a:ext cx="2126336" cy="2335606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A22129C-4DD9-4738-8249-3925A31CE37D}"/>
              </a:ext>
            </a:extLst>
          </p:cNvPr>
          <p:cNvSpPr txBox="1"/>
          <p:nvPr/>
        </p:nvSpPr>
        <p:spPr>
          <a:xfrm>
            <a:off x="2659358" y="1422154"/>
            <a:ext cx="8180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Composta pela variáveis :</a:t>
            </a:r>
          </a:p>
          <a:p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Reputação de Siglas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Reputação de Infra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Estudo de Incidentes: subdivido em Sistemas e Infra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Sistemas :   calculado a partir da quantidade de mudanças ofensoras por célula de governança X  quantidade de mudanças executadas de cada célula.  Fonte  das variáveis que compõe o indicador : Máximo.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Infra : calculado  a partir da quantidade de mudanças ofensoras por ambiente em que a mudança foi executada X a quantidade de mudanças ofensoras. Fonte das variáveis que compõe o indicador : Máximo.</a:t>
            </a:r>
          </a:p>
        </p:txBody>
      </p:sp>
    </p:spTree>
    <p:extLst>
      <p:ext uri="{BB962C8B-B14F-4D97-AF65-F5344CB8AC3E}">
        <p14:creationId xmlns:p14="http://schemas.microsoft.com/office/powerpoint/2010/main" val="257354470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828</TotalTime>
  <Words>882</Words>
  <Application>Microsoft Office PowerPoint</Application>
  <PresentationFormat>Widescreen</PresentationFormat>
  <Paragraphs>328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Gill Sans MT</vt:lpstr>
      <vt:lpstr>Wingdings</vt:lpstr>
      <vt:lpstr>Pacote</vt:lpstr>
      <vt:lpstr>Priorização dos critérios  (AHP – Analitycs Hierarchy Process)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Definições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Priorização dos critérios  (AHP – Analitycs Hierarchy Process)</dc:title>
  <cp:lastModifiedBy>Mara Lucca</cp:lastModifiedBy>
  <cp:revision>29</cp:revision>
  <dcterms:modified xsi:type="dcterms:W3CDTF">2017-08-20T23:02:48Z</dcterms:modified>
</cp:coreProperties>
</file>